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utor y fecha"/>
          <p:cNvSpPr txBox="1"/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  <a:ln w="3175"/>
        </p:spPr>
        <p:txBody>
          <a:bodyPr lIns="22859" tIns="22859" rIns="22859" bIns="22859"/>
          <a:lstStyle>
            <a:lvl1pPr marL="0" indent="0" defTabSz="40862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782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Autor y fecha</a:t>
            </a:r>
          </a:p>
        </p:txBody>
      </p:sp>
      <p:sp>
        <p:nvSpPr>
          <p:cNvPr id="93" name="Título de presentación"/>
          <p:cNvSpPr txBox="1"/>
          <p:nvPr>
            <p:ph type="title" hasCustomPrompt="1"/>
          </p:nvPr>
        </p:nvSpPr>
        <p:spPr>
          <a:xfrm>
            <a:off x="603248" y="1287495"/>
            <a:ext cx="10985502" cy="2324101"/>
          </a:xfrm>
          <a:prstGeom prst="rect">
            <a:avLst/>
          </a:prstGeom>
        </p:spPr>
        <p:txBody>
          <a:bodyPr lIns="25400" tIns="25400" rIns="25400" bIns="25400" anchor="b"/>
          <a:lstStyle>
            <a:lvl1pPr defTabSz="1219169">
              <a:lnSpc>
                <a:spcPct val="80000"/>
              </a:lnSpc>
              <a:defRPr b="1" spc="-116" sz="5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Título de presentación</a:t>
            </a:r>
          </a:p>
        </p:txBody>
      </p:sp>
      <p:sp>
        <p:nvSpPr>
          <p:cNvPr id="94" name="Nivel de texto 1…"/>
          <p:cNvSpPr txBox="1"/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 lIns="25400" tIns="25400" rIns="25400" bIns="254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Subtítulo de presentación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5" name="Rectángulo"/>
          <p:cNvSpPr/>
          <p:nvPr/>
        </p:nvSpPr>
        <p:spPr>
          <a:xfrm>
            <a:off x="6277" y="-33803"/>
            <a:ext cx="12179446" cy="6925606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defTabSz="457200"/>
          </a:p>
        </p:txBody>
      </p:sp>
      <p:sp>
        <p:nvSpPr>
          <p:cNvPr id="96" name="Número de diapositiva"/>
          <p:cNvSpPr txBox="1"/>
          <p:nvPr>
            <p:ph type="sldNum" sz="quarter" idx="2"/>
          </p:nvPr>
        </p:nvSpPr>
        <p:spPr>
          <a:xfrm>
            <a:off x="5997574" y="6540499"/>
            <a:ext cx="190603" cy="187301"/>
          </a:xfrm>
          <a:prstGeom prst="rect">
            <a:avLst/>
          </a:prstGeom>
        </p:spPr>
        <p:txBody>
          <a:bodyPr lIns="25400" tIns="25400" rIns="25400" bIns="25400" anchor="b"/>
          <a:lstStyle>
            <a:lvl1pPr algn="ctr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21" name="Nivel de texto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del título</a:t>
            </a:r>
          </a:p>
        </p:txBody>
      </p:sp>
      <p:sp>
        <p:nvSpPr>
          <p:cNvPr id="30" name="Nivel de texto 1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9" name="Nivel de texto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8" name="Nivel de texto 1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Número de diapositiva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8" name="Número de diapositiva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Texto del título</a:t>
            </a:r>
          </a:p>
        </p:txBody>
      </p:sp>
      <p:sp>
        <p:nvSpPr>
          <p:cNvPr id="73" name="Nivel de texto 1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Número de diapositiva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Texto del título</a:t>
            </a:r>
          </a:p>
        </p:txBody>
      </p:sp>
      <p:sp>
        <p:nvSpPr>
          <p:cNvPr id="83" name="Marcador de posición de imagen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Nivel de texto 1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15000">
                <a:srgbClr val="FFFFFF"/>
              </a:gs>
              <a:gs pos="40000">
                <a:srgbClr val="011993"/>
              </a:gs>
              <a:gs pos="60160">
                <a:srgbClr val="011993"/>
              </a:gs>
              <a:gs pos="86733">
                <a:srgbClr val="FFFFFF"/>
              </a:gs>
              <a:gs pos="100000">
                <a:srgbClr val="FFFFFF"/>
              </a:gs>
            </a:gsLst>
            <a:lin ang="81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Rectángulo: esquinas redondeadas 6"/>
          <p:cNvSpPr/>
          <p:nvPr/>
        </p:nvSpPr>
        <p:spPr>
          <a:xfrm>
            <a:off x="42639" y="31972"/>
            <a:ext cx="12114146" cy="6780490"/>
          </a:xfrm>
          <a:prstGeom prst="roundRect">
            <a:avLst>
              <a:gd name="adj" fmla="val 300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Texto del título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5" name="Nivel de texto 1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" name="Número de diapositiva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5.png"/><Relationship Id="rId4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ángulo"/>
          <p:cNvSpPr/>
          <p:nvPr/>
        </p:nvSpPr>
        <p:spPr>
          <a:xfrm>
            <a:off x="-1749" y="-28929"/>
            <a:ext cx="12195498" cy="691585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defTabSz="457200"/>
          </a:p>
        </p:txBody>
      </p:sp>
      <p:pic>
        <p:nvPicPr>
          <p:cNvPr id="106" name="lecion22.png" descr="lecion22.png"/>
          <p:cNvPicPr>
            <a:picLocks noChangeAspect="1"/>
          </p:cNvPicPr>
          <p:nvPr/>
        </p:nvPicPr>
        <p:blipFill>
          <a:blip r:embed="rId2">
            <a:extLst/>
          </a:blip>
          <a:srcRect l="7806" t="2212" r="7806" b="2212"/>
          <a:stretch>
            <a:fillRect/>
          </a:stretch>
        </p:blipFill>
        <p:spPr>
          <a:xfrm rot="378010">
            <a:off x="8077080" y="436619"/>
            <a:ext cx="3627975" cy="616348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98602" dir="2810856">
              <a:srgbClr val="005493">
                <a:alpha val="74119"/>
              </a:srgbClr>
            </a:outerShdw>
          </a:effectLst>
        </p:spPr>
      </p:pic>
      <p:sp>
        <p:nvSpPr>
          <p:cNvPr id="107" name="Lección 11"/>
          <p:cNvSpPr txBox="1"/>
          <p:nvPr/>
        </p:nvSpPr>
        <p:spPr>
          <a:xfrm>
            <a:off x="2171601" y="2909868"/>
            <a:ext cx="4139222" cy="840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1219169">
              <a:defRPr b="1" cap="all" sz="5500">
                <a:solidFill>
                  <a:srgbClr val="FF5C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cap="none"/>
            </a:pPr>
            <a:r>
              <a:rPr cap="all"/>
              <a:t>Lección 11</a:t>
            </a:r>
          </a:p>
        </p:txBody>
      </p:sp>
      <p:sp>
        <p:nvSpPr>
          <p:cNvPr id="108" name="EL PACTO ETERNO DE DIOS"/>
          <p:cNvSpPr txBox="1"/>
          <p:nvPr/>
        </p:nvSpPr>
        <p:spPr>
          <a:xfrm>
            <a:off x="1125638" y="1234555"/>
            <a:ext cx="6231149" cy="534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ctr" defTabSz="1219169">
              <a:defRPr b="1" sz="3200">
                <a:solidFill>
                  <a:srgbClr val="FF5C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EL PACTO ETERNO DE DIOS</a:t>
            </a:r>
          </a:p>
        </p:txBody>
      </p:sp>
      <p:sp>
        <p:nvSpPr>
          <p:cNvPr id="109" name="LA PROMESA"/>
          <p:cNvSpPr txBox="1"/>
          <p:nvPr/>
        </p:nvSpPr>
        <p:spPr>
          <a:xfrm>
            <a:off x="1055068" y="251871"/>
            <a:ext cx="6372288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ctr" defTabSz="1219169">
              <a:defRPr sz="6100">
                <a:solidFill>
                  <a:srgbClr val="FF5C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LA PROMESA </a:t>
            </a:r>
          </a:p>
        </p:txBody>
      </p:sp>
      <p:sp>
        <p:nvSpPr>
          <p:cNvPr id="110" name="BOSQUEJO DE LA LECCIÓN"/>
          <p:cNvSpPr txBox="1"/>
          <p:nvPr/>
        </p:nvSpPr>
        <p:spPr>
          <a:xfrm>
            <a:off x="69982" y="4917018"/>
            <a:ext cx="6803702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ctr" defTabSz="1219169">
              <a:defRPr sz="5500">
                <a:solidFill>
                  <a:srgbClr val="FF5C0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BOSQUEJO DE LA LECCIÓN</a:t>
            </a:r>
          </a:p>
        </p:txBody>
      </p:sp>
      <p:sp>
        <p:nvSpPr>
          <p:cNvPr id="111" name="Rectángulo"/>
          <p:cNvSpPr/>
          <p:nvPr/>
        </p:nvSpPr>
        <p:spPr>
          <a:xfrm rot="16200000">
            <a:off x="5260185" y="4979492"/>
            <a:ext cx="3457714" cy="120658"/>
          </a:xfrm>
          <a:prstGeom prst="rect">
            <a:avLst/>
          </a:prstGeom>
          <a:solidFill>
            <a:srgbClr val="005493"/>
          </a:solidFill>
          <a:ln w="12700">
            <a:solidFill>
              <a:srgbClr val="005493"/>
            </a:solidFill>
            <a:miter/>
          </a:ln>
        </p:spPr>
        <p:txBody>
          <a:bodyPr lIns="45719" rIns="45719" anchor="ctr"/>
          <a:lstStyle/>
          <a:p>
            <a:pPr defTabSz="457200"/>
          </a:p>
        </p:txBody>
      </p:sp>
      <p:sp>
        <p:nvSpPr>
          <p:cNvPr id="112" name="Rectángulo"/>
          <p:cNvSpPr/>
          <p:nvPr/>
        </p:nvSpPr>
        <p:spPr>
          <a:xfrm>
            <a:off x="283527" y="2090927"/>
            <a:ext cx="7209355" cy="122886"/>
          </a:xfrm>
          <a:prstGeom prst="rect">
            <a:avLst/>
          </a:prstGeom>
          <a:solidFill>
            <a:srgbClr val="005493"/>
          </a:solidFill>
          <a:ln w="12700">
            <a:solidFill>
              <a:srgbClr val="005493"/>
            </a:solidFill>
            <a:miter/>
          </a:ln>
        </p:spPr>
        <p:txBody>
          <a:bodyPr lIns="45719" rIns="45719" anchor="ctr"/>
          <a:lstStyle/>
          <a:p>
            <a:pPr defTabSz="457200"/>
          </a:p>
        </p:txBody>
      </p:sp>
      <p:sp>
        <p:nvSpPr>
          <p:cNvPr id="113" name="Rectángulo"/>
          <p:cNvSpPr/>
          <p:nvPr/>
        </p:nvSpPr>
        <p:spPr>
          <a:xfrm>
            <a:off x="664527" y="4608765"/>
            <a:ext cx="7209355" cy="122886"/>
          </a:xfrm>
          <a:prstGeom prst="rect">
            <a:avLst/>
          </a:prstGeom>
          <a:solidFill>
            <a:srgbClr val="005493"/>
          </a:solidFill>
          <a:ln w="12700">
            <a:solidFill>
              <a:srgbClr val="005493"/>
            </a:solidFill>
            <a:miter/>
          </a:ln>
        </p:spPr>
        <p:txBody>
          <a:bodyPr lIns="45719" rIns="45719" anchor="ctr"/>
          <a:lstStyle/>
          <a:p>
            <a:pPr defTabSz="457200"/>
          </a:p>
        </p:txBody>
      </p:sp>
      <p:sp>
        <p:nvSpPr>
          <p:cNvPr id="114" name="Rectángulo"/>
          <p:cNvSpPr/>
          <p:nvPr/>
        </p:nvSpPr>
        <p:spPr>
          <a:xfrm rot="16200000">
            <a:off x="-923575" y="1920353"/>
            <a:ext cx="3457715" cy="120658"/>
          </a:xfrm>
          <a:prstGeom prst="rect">
            <a:avLst/>
          </a:prstGeom>
          <a:solidFill>
            <a:srgbClr val="005493"/>
          </a:solidFill>
          <a:ln w="12700">
            <a:solidFill>
              <a:srgbClr val="005493"/>
            </a:solidFill>
            <a:miter/>
          </a:ln>
        </p:spPr>
        <p:txBody>
          <a:bodyPr lIns="45719" rIns="45719" anchor="ctr"/>
          <a:lstStyle/>
          <a:p>
            <a:pPr defTabSz="457200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26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2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30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2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500"/>
                            </p:stCondLst>
                            <p:childTnLst>
                              <p:par>
                                <p:cTn id="34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2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2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xit" nodeType="clickEffect" presetID="10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44" dur="1000" fill="hold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Class="exit" nodeType="afterEffect" presetID="10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48" dur="2000" fill="hold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Class="exit" nodeType="afterEffect" presetID="10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52" dur="1000" fill="hold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Class="exit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56" dur="3000" fill="hold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Class="exit" nodeType="after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0" dur="1500" fill="hold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Class="exit" nodeType="afterEffect" presetSubtype="4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Class="exit" nodeType="afterEffect" presetSubtype="4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Class="exit" nodeType="afterEffect" presetSubtype="4" presetID="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Class="exit" nodeType="afterEffect" presetSubtype="4" presetID="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9" grpId="1"/>
      <p:bldP build="whole" bldLvl="1" animBg="1" rev="0" advAuto="0" spid="107" grpId="4"/>
      <p:bldP build="whole" bldLvl="1" animBg="1" rev="0" advAuto="0" spid="110" grpId="13"/>
      <p:bldP build="whole" bldLvl="1" animBg="1" rev="0" advAuto="0" spid="108" grpId="2"/>
      <p:bldP build="whole" bldLvl="1" animBg="1" rev="0" advAuto="0" spid="113" grpId="8"/>
      <p:bldP build="whole" bldLvl="1" animBg="1" rev="0" advAuto="0" spid="114" grpId="16"/>
      <p:bldP build="whole" bldLvl="1" animBg="1" rev="0" advAuto="0" spid="111" grpId="18"/>
      <p:bldP build="whole" bldLvl="1" animBg="1" rev="0" advAuto="0" spid="107" grpId="10"/>
      <p:bldP build="whole" bldLvl="1" animBg="1" rev="0" advAuto="0" spid="106" grpId="3"/>
      <p:bldP build="whole" bldLvl="1" animBg="1" rev="0" advAuto="0" spid="112" grpId="7"/>
      <p:bldP build="whole" bldLvl="1" animBg="1" rev="0" advAuto="0" spid="109" grpId="11"/>
      <p:bldP build="whole" bldLvl="1" animBg="1" rev="0" advAuto="0" spid="113" grpId="15"/>
      <p:bldP build="whole" bldLvl="1" animBg="1" rev="0" advAuto="0" spid="108" grpId="12"/>
      <p:bldP build="whole" bldLvl="1" animBg="1" rev="0" advAuto="0" spid="110" grpId="5"/>
      <p:bldP build="whole" bldLvl="1" animBg="1" rev="0" advAuto="0" spid="114" grpId="6"/>
      <p:bldP build="whole" bldLvl="1" animBg="1" rev="0" advAuto="0" spid="112" grpId="17"/>
      <p:bldP build="whole" bldLvl="1" animBg="1" rev="0" advAuto="0" spid="111" grpId="9"/>
      <p:bldP build="whole" bldLvl="1" animBg="1" rev="0" advAuto="0" spid="106" grpId="1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Rectángulo redondeado 4"/>
          <p:cNvGrpSpPr/>
          <p:nvPr/>
        </p:nvGrpSpPr>
        <p:grpSpPr>
          <a:xfrm>
            <a:off x="2752504" y="5098712"/>
            <a:ext cx="8264109" cy="1018904"/>
            <a:chOff x="0" y="0"/>
            <a:chExt cx="8264107" cy="1018903"/>
          </a:xfrm>
        </p:grpSpPr>
        <p:sp>
          <p:nvSpPr>
            <p:cNvPr id="224" name="Rectángulo redondeado"/>
            <p:cNvSpPr/>
            <p:nvPr/>
          </p:nvSpPr>
          <p:spPr>
            <a:xfrm>
              <a:off x="0" y="0"/>
              <a:ext cx="8264108" cy="101890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 cap="flat">
              <a:solidFill>
                <a:srgbClr val="55347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5" name="¿Por qué el juicio que se lleva a cabo en el cielo, es un juicio de esperanza?"/>
            <p:cNvSpPr txBox="1"/>
            <p:nvPr/>
          </p:nvSpPr>
          <p:spPr>
            <a:xfrm>
              <a:off x="310820" y="12971"/>
              <a:ext cx="7845668" cy="992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1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¿Por qué el juicio que se lleva a cabo en el cielo, es un juicio de esperanza?</a:t>
              </a:r>
            </a:p>
          </p:txBody>
        </p:sp>
      </p:grpSp>
      <p:grpSp>
        <p:nvGrpSpPr>
          <p:cNvPr id="229" name="Rectángulo redondeado 5"/>
          <p:cNvGrpSpPr/>
          <p:nvPr/>
        </p:nvGrpSpPr>
        <p:grpSpPr>
          <a:xfrm>
            <a:off x="2351981" y="3229404"/>
            <a:ext cx="8264109" cy="1018904"/>
            <a:chOff x="0" y="0"/>
            <a:chExt cx="8264107" cy="1018903"/>
          </a:xfrm>
        </p:grpSpPr>
        <p:sp>
          <p:nvSpPr>
            <p:cNvPr id="227" name="Rectángulo redondeado"/>
            <p:cNvSpPr/>
            <p:nvPr/>
          </p:nvSpPr>
          <p:spPr>
            <a:xfrm>
              <a:off x="0" y="0"/>
              <a:ext cx="8264108" cy="101890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 cap="flat">
              <a:solidFill>
                <a:srgbClr val="55347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8" name="¿Qué seguridad encuentras en el hecho de que hay un santuario celestial?"/>
            <p:cNvSpPr txBox="1"/>
            <p:nvPr/>
          </p:nvSpPr>
          <p:spPr>
            <a:xfrm>
              <a:off x="209220" y="479"/>
              <a:ext cx="7845668" cy="1017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2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¿Qué seguridad encuentras en el hecho de que hay un santuario celestial?</a:t>
              </a:r>
            </a:p>
          </p:txBody>
        </p:sp>
      </p:grpSp>
      <p:grpSp>
        <p:nvGrpSpPr>
          <p:cNvPr id="232" name="Rectángulo redondeado 6"/>
          <p:cNvGrpSpPr/>
          <p:nvPr/>
        </p:nvGrpSpPr>
        <p:grpSpPr>
          <a:xfrm>
            <a:off x="1942545" y="1360097"/>
            <a:ext cx="8264109" cy="1018904"/>
            <a:chOff x="0" y="0"/>
            <a:chExt cx="8264107" cy="1018903"/>
          </a:xfrm>
        </p:grpSpPr>
        <p:sp>
          <p:nvSpPr>
            <p:cNvPr id="230" name="Rectángulo redondeado"/>
            <p:cNvSpPr/>
            <p:nvPr/>
          </p:nvSpPr>
          <p:spPr>
            <a:xfrm>
              <a:off x="0" y="0"/>
              <a:ext cx="8264108" cy="101890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 cap="flat">
              <a:solidFill>
                <a:srgbClr val="55347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1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1" name="¿Por qué no podía un ser humanos, o incluso un ángel, darnos salvación?"/>
            <p:cNvSpPr txBox="1"/>
            <p:nvPr/>
          </p:nvSpPr>
          <p:spPr>
            <a:xfrm>
              <a:off x="209220" y="38163"/>
              <a:ext cx="8015271" cy="9425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0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¿Por qué no podía un ser humanos, o incluso un ángel, darnos salvación?</a:t>
              </a:r>
            </a:p>
          </p:txBody>
        </p:sp>
      </p:grpSp>
      <p:sp>
        <p:nvSpPr>
          <p:cNvPr id="233" name="RESUMEN"/>
          <p:cNvSpPr/>
          <p:nvPr/>
        </p:nvSpPr>
        <p:spPr>
          <a:xfrm>
            <a:off x="863" y="1727"/>
            <a:ext cx="1722515" cy="481820"/>
          </a:xfrm>
          <a:prstGeom prst="roundRect">
            <a:avLst>
              <a:gd name="adj" fmla="val 31206"/>
            </a:avLst>
          </a:prstGeom>
          <a:solidFill>
            <a:srgbClr val="011993"/>
          </a:solidFill>
          <a:ln w="25400">
            <a:solidFill>
              <a:srgbClr val="01199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RESUMEN </a:t>
            </a:r>
          </a:p>
        </p:txBody>
      </p:sp>
      <p:sp>
        <p:nvSpPr>
          <p:cNvPr id="234" name="1"/>
          <p:cNvSpPr/>
          <p:nvPr/>
        </p:nvSpPr>
        <p:spPr>
          <a:xfrm>
            <a:off x="767653" y="756407"/>
            <a:ext cx="1607217" cy="1607217"/>
          </a:xfrm>
          <a:prstGeom prst="ellipse">
            <a:avLst/>
          </a:prstGeom>
          <a:solidFill>
            <a:srgbClr val="011993"/>
          </a:solidFill>
          <a:ln w="12700">
            <a:solidFill>
              <a:srgbClr val="01199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35" name="2"/>
          <p:cNvSpPr/>
          <p:nvPr/>
        </p:nvSpPr>
        <p:spPr>
          <a:xfrm>
            <a:off x="1124324" y="2735707"/>
            <a:ext cx="1607217" cy="1607217"/>
          </a:xfrm>
          <a:prstGeom prst="ellipse">
            <a:avLst/>
          </a:prstGeom>
          <a:solidFill>
            <a:srgbClr val="011993"/>
          </a:solidFill>
          <a:ln w="12700">
            <a:solidFill>
              <a:srgbClr val="01199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36" name="3"/>
          <p:cNvSpPr/>
          <p:nvPr/>
        </p:nvSpPr>
        <p:spPr>
          <a:xfrm>
            <a:off x="1458671" y="4705980"/>
            <a:ext cx="1607217" cy="1607217"/>
          </a:xfrm>
          <a:prstGeom prst="ellipse">
            <a:avLst/>
          </a:prstGeom>
          <a:solidFill>
            <a:srgbClr val="011993"/>
          </a:solidFill>
          <a:ln w="12700">
            <a:solidFill>
              <a:srgbClr val="01199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DECISIÓN"/>
          <p:cNvSpPr/>
          <p:nvPr/>
        </p:nvSpPr>
        <p:spPr>
          <a:xfrm>
            <a:off x="863" y="1727"/>
            <a:ext cx="1647837" cy="481820"/>
          </a:xfrm>
          <a:prstGeom prst="roundRect">
            <a:avLst>
              <a:gd name="adj" fmla="val 31206"/>
            </a:avLst>
          </a:prstGeom>
          <a:solidFill>
            <a:srgbClr val="011993"/>
          </a:solidFill>
          <a:ln w="25400">
            <a:solidFill>
              <a:srgbClr val="01199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DECISIÓN </a:t>
            </a:r>
          </a:p>
        </p:txBody>
      </p:sp>
      <p:sp>
        <p:nvSpPr>
          <p:cNvPr id="239" name="Rectángulo 2"/>
          <p:cNvSpPr txBox="1"/>
          <p:nvPr/>
        </p:nvSpPr>
        <p:spPr>
          <a:xfrm>
            <a:off x="6449060" y="5376011"/>
            <a:ext cx="5503619" cy="819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51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La fe del pacto</a:t>
            </a:r>
          </a:p>
        </p:txBody>
      </p:sp>
      <p:sp>
        <p:nvSpPr>
          <p:cNvPr id="240" name="Rectángulo 5"/>
          <p:cNvSpPr txBox="1"/>
          <p:nvPr/>
        </p:nvSpPr>
        <p:spPr>
          <a:xfrm>
            <a:off x="6331833" y="377109"/>
            <a:ext cx="5738073" cy="4550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lvl="1" algn="ctr"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Sabiendo que tenemos un Sumo Sacerdote desbordante de amor, por qué no orar a Dios, pidiendo que nos ayude a recordar cuántas veces fallamos, y arreglemos cuentas con Él; después de todo, la invitación de acercarnos al trono de la gracia sigue en vigencia.</a:t>
            </a:r>
          </a:p>
          <a:p>
            <a:pPr lvl="1" algn="ctr"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algn="ctr"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Estudiemos la siguiente lección:</a:t>
            </a:r>
          </a:p>
        </p:txBody>
      </p:sp>
      <p:pic>
        <p:nvPicPr>
          <p:cNvPr id="241" name="Pecador arrepentido.jpg" descr="Pecador arrepentido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323990">
            <a:off x="423150" y="439625"/>
            <a:ext cx="5855264" cy="5748313"/>
          </a:xfrm>
          <a:prstGeom prst="rect">
            <a:avLst/>
          </a:prstGeom>
          <a:effectLst>
            <a:outerShdw sx="100000" sy="100000" kx="0" ky="0" algn="b" rotWithShape="0" blurRad="165100" dist="118018" dir="7089460">
              <a:srgbClr val="000000">
                <a:alpha val="9223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glesia Adventista.jpg" descr="Iglesia Adventist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4800" y="171016"/>
            <a:ext cx="6502400" cy="6502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Jesús Sumo Sacerdote.jpg" descr="Jesús Sumo Sacerdot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983" y="-210008"/>
            <a:ext cx="7398184" cy="7155805"/>
          </a:xfrm>
          <a:prstGeom prst="rect">
            <a:avLst/>
          </a:prstGeom>
          <a:effectLst>
            <a:outerShdw sx="100000" sy="100000" kx="0" ky="0" algn="b" rotWithShape="0" blurRad="114300" dist="135259" dir="6909911">
              <a:srgbClr val="000000">
                <a:alpha val="86705"/>
              </a:srgbClr>
            </a:outerShdw>
          </a:effectLst>
        </p:spPr>
      </p:pic>
      <p:sp>
        <p:nvSpPr>
          <p:cNvPr id="117" name="Elipse 12"/>
          <p:cNvSpPr/>
          <p:nvPr/>
        </p:nvSpPr>
        <p:spPr>
          <a:xfrm rot="7066086">
            <a:off x="9573364" y="3471414"/>
            <a:ext cx="687005" cy="687005"/>
          </a:xfrm>
          <a:prstGeom prst="ellipse">
            <a:avLst/>
          </a:prstGeom>
          <a:solidFill>
            <a:srgbClr val="FF9300"/>
          </a:solidFill>
          <a:ln w="12700">
            <a:solidFill>
              <a:srgbClr val="FF9300"/>
            </a:solidFill>
            <a:miter/>
          </a:ln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</a:p>
        </p:txBody>
      </p:sp>
      <p:sp>
        <p:nvSpPr>
          <p:cNvPr id="118" name="Elipse 13"/>
          <p:cNvSpPr/>
          <p:nvPr/>
        </p:nvSpPr>
        <p:spPr>
          <a:xfrm rot="17728857">
            <a:off x="10460766" y="3279260"/>
            <a:ext cx="320493" cy="320493"/>
          </a:xfrm>
          <a:prstGeom prst="ellipse">
            <a:avLst/>
          </a:prstGeom>
          <a:solidFill>
            <a:srgbClr val="945200"/>
          </a:solidFill>
          <a:ln w="12700">
            <a:solidFill>
              <a:srgbClr val="945200"/>
            </a:solidFill>
            <a:miter/>
          </a:ln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</a:p>
        </p:txBody>
      </p:sp>
      <p:grpSp>
        <p:nvGrpSpPr>
          <p:cNvPr id="124" name="Grupo 27"/>
          <p:cNvGrpSpPr/>
          <p:nvPr/>
        </p:nvGrpSpPr>
        <p:grpSpPr>
          <a:xfrm>
            <a:off x="46165" y="35382"/>
            <a:ext cx="6100996" cy="6715677"/>
            <a:chOff x="0" y="0"/>
            <a:chExt cx="6100995" cy="6715676"/>
          </a:xfrm>
        </p:grpSpPr>
        <p:sp>
          <p:nvSpPr>
            <p:cNvPr id="119" name="Circular 2"/>
            <p:cNvSpPr/>
            <p:nvPr/>
          </p:nvSpPr>
          <p:spPr>
            <a:xfrm>
              <a:off x="0" y="0"/>
              <a:ext cx="890953" cy="890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1929"/>
                    <a:pt x="11929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11993"/>
            </a:solidFill>
            <a:ln w="12700" cap="flat">
              <a:solidFill>
                <a:srgbClr val="01199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0" name="Elipse 5"/>
            <p:cNvSpPr/>
            <p:nvPr/>
          </p:nvSpPr>
          <p:spPr>
            <a:xfrm>
              <a:off x="4434928" y="59459"/>
              <a:ext cx="516157" cy="516157"/>
            </a:xfrm>
            <a:prstGeom prst="ellipse">
              <a:avLst/>
            </a:prstGeom>
            <a:solidFill>
              <a:srgbClr val="F9D0FF"/>
            </a:solidFill>
            <a:ln w="12700" cap="flat">
              <a:solidFill>
                <a:srgbClr val="F9D0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1" name="Elipse 6"/>
            <p:cNvSpPr/>
            <p:nvPr/>
          </p:nvSpPr>
          <p:spPr>
            <a:xfrm>
              <a:off x="1163646" y="507774"/>
              <a:ext cx="469233" cy="469233"/>
            </a:xfrm>
            <a:prstGeom prst="ellipse">
              <a:avLst/>
            </a:prstGeom>
            <a:solidFill>
              <a:srgbClr val="FF8AD8"/>
            </a:solidFill>
            <a:ln w="12700" cap="flat">
              <a:solidFill>
                <a:srgbClr val="FF8AD8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2" name="Elipse 7"/>
            <p:cNvSpPr/>
            <p:nvPr/>
          </p:nvSpPr>
          <p:spPr>
            <a:xfrm>
              <a:off x="112224" y="4344136"/>
              <a:ext cx="387797" cy="387797"/>
            </a:xfrm>
            <a:prstGeom prst="ellipse">
              <a:avLst/>
            </a:prstGeom>
            <a:solidFill>
              <a:srgbClr val="FF9966"/>
            </a:solidFill>
            <a:ln w="12700" cap="flat">
              <a:solidFill>
                <a:srgbClr val="FF99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3" name="Elipse 5"/>
            <p:cNvSpPr/>
            <p:nvPr/>
          </p:nvSpPr>
          <p:spPr>
            <a:xfrm>
              <a:off x="5584839" y="6199520"/>
              <a:ext cx="516157" cy="516157"/>
            </a:xfrm>
            <a:prstGeom prst="ellipse">
              <a:avLst/>
            </a:prstGeom>
            <a:solidFill>
              <a:schemeClr val="accent4">
                <a:lumOff val="25000"/>
              </a:schemeClr>
            </a:solidFill>
            <a:ln w="12700" cap="flat">
              <a:solidFill>
                <a:schemeClr val="accent4"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25" name="Circular 20"/>
          <p:cNvSpPr/>
          <p:nvPr/>
        </p:nvSpPr>
        <p:spPr>
          <a:xfrm>
            <a:off x="10047851" y="4917763"/>
            <a:ext cx="2100824" cy="1909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9671" y="0"/>
                  <a:pt x="21600" y="0"/>
                </a:cubicBezTo>
                <a:lnTo>
                  <a:pt x="21598" y="21334"/>
                </a:lnTo>
                <a:close/>
              </a:path>
            </a:pathLst>
          </a:custGeom>
          <a:solidFill>
            <a:srgbClr val="011993"/>
          </a:solidFill>
          <a:ln w="12700">
            <a:solidFill>
              <a:srgbClr val="01199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11993"/>
                </a:solidFill>
              </a:defRPr>
            </a:pPr>
          </a:p>
        </p:txBody>
      </p:sp>
      <p:sp>
        <p:nvSpPr>
          <p:cNvPr id="126" name="Elipse 21"/>
          <p:cNvSpPr/>
          <p:nvPr/>
        </p:nvSpPr>
        <p:spPr>
          <a:xfrm>
            <a:off x="11005856" y="4225159"/>
            <a:ext cx="469233" cy="469233"/>
          </a:xfrm>
          <a:prstGeom prst="ellipse">
            <a:avLst/>
          </a:prstGeom>
          <a:solidFill>
            <a:srgbClr val="7030A0"/>
          </a:solidFill>
          <a:ln w="12700">
            <a:solidFill>
              <a:srgbClr val="7030A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7" name="Elipse 23"/>
          <p:cNvSpPr/>
          <p:nvPr/>
        </p:nvSpPr>
        <p:spPr>
          <a:xfrm>
            <a:off x="11712219" y="3175970"/>
            <a:ext cx="387797" cy="387797"/>
          </a:xfrm>
          <a:prstGeom prst="ellipse">
            <a:avLst/>
          </a:prstGeom>
          <a:solidFill>
            <a:srgbClr val="FF7E79"/>
          </a:solidFill>
          <a:ln w="12700">
            <a:solidFill>
              <a:srgbClr val="FF7E7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" name="Título 1"/>
          <p:cNvSpPr txBox="1"/>
          <p:nvPr/>
        </p:nvSpPr>
        <p:spPr>
          <a:xfrm>
            <a:off x="10250649" y="5343552"/>
            <a:ext cx="1713004" cy="1287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lnSpc>
                <a:spcPct val="90000"/>
              </a:lnSpc>
              <a:defRPr b="1" sz="3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Joab </a:t>
            </a:r>
            <a:endParaRPr sz="4400">
              <a:latin typeface="Carlito"/>
              <a:ea typeface="Carlito"/>
              <a:cs typeface="Carlito"/>
              <a:sym typeface="Carlito"/>
            </a:endParaRPr>
          </a:p>
          <a:p>
            <a:pPr algn="r">
              <a:lnSpc>
                <a:spcPct val="90000"/>
              </a:lnSpc>
              <a:defRPr b="1" sz="3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Antesana Mayor </a:t>
            </a:r>
          </a:p>
        </p:txBody>
      </p:sp>
      <p:grpSp>
        <p:nvGrpSpPr>
          <p:cNvPr id="133" name="Elipse 10"/>
          <p:cNvGrpSpPr/>
          <p:nvPr/>
        </p:nvGrpSpPr>
        <p:grpSpPr>
          <a:xfrm>
            <a:off x="8371789" y="3479726"/>
            <a:ext cx="1960101" cy="1960099"/>
            <a:chOff x="55298" y="110585"/>
            <a:chExt cx="1960100" cy="1960097"/>
          </a:xfrm>
        </p:grpSpPr>
        <p:grpSp>
          <p:nvGrpSpPr>
            <p:cNvPr id="131" name="Elipse 10"/>
            <p:cNvGrpSpPr/>
            <p:nvPr/>
          </p:nvGrpSpPr>
          <p:grpSpPr>
            <a:xfrm>
              <a:off x="55298" y="110585"/>
              <a:ext cx="1960101" cy="1960099"/>
              <a:chOff x="0" y="0"/>
              <a:chExt cx="1960100" cy="1960097"/>
            </a:xfrm>
          </p:grpSpPr>
          <p:sp>
            <p:nvSpPr>
              <p:cNvPr id="129" name="Círculo"/>
              <p:cNvSpPr/>
              <p:nvPr/>
            </p:nvSpPr>
            <p:spPr>
              <a:xfrm>
                <a:off x="-1" y="0"/>
                <a:ext cx="1960102" cy="1960098"/>
              </a:xfrm>
              <a:prstGeom prst="ellipse">
                <a:avLst/>
              </a:prstGeom>
              <a:solidFill>
                <a:srgbClr val="FFFFFF"/>
              </a:solidFill>
              <a:ln w="57150" cap="flat">
                <a:solidFill>
                  <a:srgbClr val="531B9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6800">
                    <a:solidFill>
                      <a:srgbClr val="1F4E79"/>
                    </a:solidFill>
                    <a:latin typeface="Rockwell Extra Bold"/>
                    <a:ea typeface="Rockwell Extra Bold"/>
                    <a:cs typeface="Rockwell Extra Bold"/>
                    <a:sym typeface="Rockwell Extra Bold"/>
                  </a:defRPr>
                </a:pPr>
              </a:p>
            </p:txBody>
          </p:sp>
          <p:sp>
            <p:nvSpPr>
              <p:cNvPr id="130" name="1"/>
              <p:cNvSpPr txBox="1"/>
              <p:nvPr/>
            </p:nvSpPr>
            <p:spPr>
              <a:xfrm>
                <a:off x="361344" y="115179"/>
                <a:ext cx="1237411" cy="172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9200">
                    <a:solidFill>
                      <a:srgbClr val="1F4E79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lvl1pPr>
              </a:lstStyle>
              <a:p>
                <a:pPr/>
                <a:r>
                  <a:t>1</a:t>
                </a:r>
              </a:p>
            </p:txBody>
          </p:sp>
        </p:grpSp>
        <p:sp>
          <p:nvSpPr>
            <p:cNvPr id="132" name="11"/>
            <p:cNvSpPr/>
            <p:nvPr/>
          </p:nvSpPr>
          <p:spPr>
            <a:xfrm>
              <a:off x="72818" y="128104"/>
              <a:ext cx="1925061" cy="192506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531B93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b="1" sz="9000">
                  <a:solidFill>
                    <a:srgbClr val="9452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11</a:t>
              </a:r>
            </a:p>
          </p:txBody>
        </p:sp>
      </p:grpSp>
      <p:sp>
        <p:nvSpPr>
          <p:cNvPr id="134" name="EL SANTUARIO DEL NUEVO PACTO"/>
          <p:cNvSpPr/>
          <p:nvPr/>
        </p:nvSpPr>
        <p:spPr>
          <a:xfrm>
            <a:off x="7110110" y="202357"/>
            <a:ext cx="5157203" cy="289403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38318" dir="5400000">
              <a:srgbClr val="945200">
                <a:alpha val="4739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 defTabSz="457200">
              <a:defRPr b="1" sz="7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000"/>
              <a:t>EL</a:t>
            </a:r>
            <a:r>
              <a:rPr sz="5000"/>
              <a:t> </a:t>
            </a:r>
            <a:r>
              <a:rPr sz="5100"/>
              <a:t>SANTUARIO </a:t>
            </a:r>
            <a:r>
              <a:rPr sz="4000"/>
              <a:t>DEL</a:t>
            </a:r>
            <a:r>
              <a:t> </a:t>
            </a:r>
            <a:r>
              <a:rPr sz="5500"/>
              <a:t>NUEVO PACTO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0" presetID="1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nodeType="after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-0.000943 -0.008462 -0.002032 -0.016870 -0.003265 -0.025212 C -0.004848 -0.035918 -0.006667 -0.046509 -0.008718 -0.056960 C -0.022696 -0.092732 -0.046329 -0.112571 -0.070749 -0.109031 C -0.082421 -0.107339 -0.093635 -0.100189 -0.103251 -0.088306 L -0.131380 -0.057870" origin="layout" pathEditMode="relative">
                                      <p:cBhvr>
                                        <p:cTn id="2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path" nodeType="with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15110 0.045370 C 0.018750 0.054630 0.021100 0.069210 0.021620 0.084490 C 0.022140 0.102080 0.020580 0.116200 0.017450 0.126160 L 0.005210 0.174300" origin="layout" pathEditMode="relative">
                                      <p:cBhvr>
                                        <p:cTn id="2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8" grpId="4"/>
      <p:bldP build="whole" bldLvl="1" animBg="1" rev="0" advAuto="0" spid="125" grpId="7"/>
      <p:bldP build="whole" bldLvl="1" animBg="1" rev="0" advAuto="0" spid="128" grpId="8"/>
      <p:bldP build="whole" bldLvl="1" animBg="1" rev="0" advAuto="0" spid="117" grpId="3"/>
      <p:bldP build="whole" bldLvl="1" animBg="1" rev="0" advAuto="0" spid="134" grpId="1"/>
      <p:bldP build="whole" bldLvl="1" animBg="1" rev="0" advAuto="0" spid="13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tabernáculo png.jpg" descr="tabernáculo png.jpg"/>
          <p:cNvPicPr>
            <a:picLocks noChangeAspect="1"/>
          </p:cNvPicPr>
          <p:nvPr/>
        </p:nvPicPr>
        <p:blipFill>
          <a:blip r:embed="rId2">
            <a:extLst/>
          </a:blip>
          <a:srcRect l="760" t="274" r="61" b="106"/>
          <a:stretch>
            <a:fillRect/>
          </a:stretch>
        </p:blipFill>
        <p:spPr>
          <a:xfrm flipH="1">
            <a:off x="2444004" y="1422074"/>
            <a:ext cx="8624516" cy="46108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fill="norm" stroke="1" extrusionOk="0">
                <a:moveTo>
                  <a:pt x="16037" y="0"/>
                </a:moveTo>
                <a:cubicBezTo>
                  <a:pt x="16018" y="3"/>
                  <a:pt x="15895" y="4"/>
                  <a:pt x="15894" y="7"/>
                </a:cubicBezTo>
                <a:cubicBezTo>
                  <a:pt x="15882" y="45"/>
                  <a:pt x="15788" y="98"/>
                  <a:pt x="15686" y="126"/>
                </a:cubicBezTo>
                <a:cubicBezTo>
                  <a:pt x="15584" y="155"/>
                  <a:pt x="15419" y="248"/>
                  <a:pt x="15321" y="329"/>
                </a:cubicBezTo>
                <a:cubicBezTo>
                  <a:pt x="15096" y="514"/>
                  <a:pt x="14267" y="931"/>
                  <a:pt x="13656" y="1168"/>
                </a:cubicBezTo>
                <a:cubicBezTo>
                  <a:pt x="13413" y="1261"/>
                  <a:pt x="13072" y="1443"/>
                  <a:pt x="12939" y="1549"/>
                </a:cubicBezTo>
                <a:cubicBezTo>
                  <a:pt x="12894" y="1584"/>
                  <a:pt x="12795" y="1632"/>
                  <a:pt x="12719" y="1657"/>
                </a:cubicBezTo>
                <a:cubicBezTo>
                  <a:pt x="12644" y="1681"/>
                  <a:pt x="12536" y="1771"/>
                  <a:pt x="12478" y="1855"/>
                </a:cubicBezTo>
                <a:cubicBezTo>
                  <a:pt x="12398" y="1972"/>
                  <a:pt x="12360" y="1989"/>
                  <a:pt x="12318" y="1924"/>
                </a:cubicBezTo>
                <a:cubicBezTo>
                  <a:pt x="12238" y="1801"/>
                  <a:pt x="12077" y="1900"/>
                  <a:pt x="12000" y="2119"/>
                </a:cubicBezTo>
                <a:cubicBezTo>
                  <a:pt x="11936" y="2302"/>
                  <a:pt x="11931" y="2305"/>
                  <a:pt x="11818" y="2185"/>
                </a:cubicBezTo>
                <a:cubicBezTo>
                  <a:pt x="11680" y="2036"/>
                  <a:pt x="11565" y="2097"/>
                  <a:pt x="11565" y="2317"/>
                </a:cubicBezTo>
                <a:cubicBezTo>
                  <a:pt x="11565" y="2529"/>
                  <a:pt x="11481" y="2575"/>
                  <a:pt x="11342" y="2439"/>
                </a:cubicBezTo>
                <a:cubicBezTo>
                  <a:pt x="11216" y="2317"/>
                  <a:pt x="11113" y="2351"/>
                  <a:pt x="11113" y="2514"/>
                </a:cubicBezTo>
                <a:cubicBezTo>
                  <a:pt x="11113" y="2679"/>
                  <a:pt x="10963" y="2794"/>
                  <a:pt x="10870" y="2701"/>
                </a:cubicBezTo>
                <a:cubicBezTo>
                  <a:pt x="10745" y="2577"/>
                  <a:pt x="10684" y="2605"/>
                  <a:pt x="10546" y="2852"/>
                </a:cubicBezTo>
                <a:cubicBezTo>
                  <a:pt x="10410" y="3095"/>
                  <a:pt x="10355" y="3132"/>
                  <a:pt x="10313" y="3006"/>
                </a:cubicBezTo>
                <a:cubicBezTo>
                  <a:pt x="10267" y="2866"/>
                  <a:pt x="10126" y="2925"/>
                  <a:pt x="10024" y="3131"/>
                </a:cubicBezTo>
                <a:cubicBezTo>
                  <a:pt x="9928" y="3324"/>
                  <a:pt x="9915" y="3331"/>
                  <a:pt x="9766" y="3239"/>
                </a:cubicBezTo>
                <a:cubicBezTo>
                  <a:pt x="9605" y="3140"/>
                  <a:pt x="9432" y="3218"/>
                  <a:pt x="9432" y="3389"/>
                </a:cubicBezTo>
                <a:cubicBezTo>
                  <a:pt x="9432" y="3429"/>
                  <a:pt x="9385" y="3518"/>
                  <a:pt x="9327" y="3588"/>
                </a:cubicBezTo>
                <a:cubicBezTo>
                  <a:pt x="9248" y="3685"/>
                  <a:pt x="9211" y="3697"/>
                  <a:pt x="9175" y="3631"/>
                </a:cubicBezTo>
                <a:cubicBezTo>
                  <a:pt x="9117" y="3523"/>
                  <a:pt x="8859" y="3512"/>
                  <a:pt x="8852" y="3618"/>
                </a:cubicBezTo>
                <a:cubicBezTo>
                  <a:pt x="8842" y="3770"/>
                  <a:pt x="8834" y="3812"/>
                  <a:pt x="8802" y="3906"/>
                </a:cubicBezTo>
                <a:cubicBezTo>
                  <a:pt x="8763" y="4023"/>
                  <a:pt x="8602" y="4031"/>
                  <a:pt x="8542" y="3919"/>
                </a:cubicBezTo>
                <a:cubicBezTo>
                  <a:pt x="8518" y="3874"/>
                  <a:pt x="8436" y="3848"/>
                  <a:pt x="8360" y="3862"/>
                </a:cubicBezTo>
                <a:cubicBezTo>
                  <a:pt x="8258" y="3880"/>
                  <a:pt x="8224" y="3920"/>
                  <a:pt x="8228" y="4020"/>
                </a:cubicBezTo>
                <a:cubicBezTo>
                  <a:pt x="8231" y="4102"/>
                  <a:pt x="8182" y="4201"/>
                  <a:pt x="8102" y="4272"/>
                </a:cubicBezTo>
                <a:cubicBezTo>
                  <a:pt x="7985" y="4376"/>
                  <a:pt x="7957" y="4376"/>
                  <a:pt x="7853" y="4276"/>
                </a:cubicBezTo>
                <a:cubicBezTo>
                  <a:pt x="7724" y="4151"/>
                  <a:pt x="7587" y="4228"/>
                  <a:pt x="7587" y="4425"/>
                </a:cubicBezTo>
                <a:cubicBezTo>
                  <a:pt x="7587" y="4602"/>
                  <a:pt x="7341" y="4757"/>
                  <a:pt x="7230" y="4650"/>
                </a:cubicBezTo>
                <a:cubicBezTo>
                  <a:pt x="7100" y="4524"/>
                  <a:pt x="6897" y="4597"/>
                  <a:pt x="6865" y="4782"/>
                </a:cubicBezTo>
                <a:cubicBezTo>
                  <a:pt x="6832" y="4976"/>
                  <a:pt x="6569" y="5195"/>
                  <a:pt x="6507" y="5079"/>
                </a:cubicBezTo>
                <a:cubicBezTo>
                  <a:pt x="6457" y="4986"/>
                  <a:pt x="6234" y="4970"/>
                  <a:pt x="6172" y="5055"/>
                </a:cubicBezTo>
                <a:cubicBezTo>
                  <a:pt x="6149" y="5086"/>
                  <a:pt x="6110" y="5178"/>
                  <a:pt x="6086" y="5260"/>
                </a:cubicBezTo>
                <a:cubicBezTo>
                  <a:pt x="6026" y="5463"/>
                  <a:pt x="5831" y="5579"/>
                  <a:pt x="5736" y="5468"/>
                </a:cubicBezTo>
                <a:cubicBezTo>
                  <a:pt x="5631" y="5345"/>
                  <a:pt x="5426" y="5446"/>
                  <a:pt x="5353" y="5656"/>
                </a:cubicBezTo>
                <a:cubicBezTo>
                  <a:pt x="5279" y="5866"/>
                  <a:pt x="5026" y="5981"/>
                  <a:pt x="4917" y="5855"/>
                </a:cubicBezTo>
                <a:cubicBezTo>
                  <a:pt x="4814" y="5734"/>
                  <a:pt x="4595" y="5870"/>
                  <a:pt x="4487" y="6122"/>
                </a:cubicBezTo>
                <a:cubicBezTo>
                  <a:pt x="4404" y="6316"/>
                  <a:pt x="4376" y="6331"/>
                  <a:pt x="4078" y="6334"/>
                </a:cubicBezTo>
                <a:cubicBezTo>
                  <a:pt x="3862" y="6337"/>
                  <a:pt x="3753" y="6369"/>
                  <a:pt x="3742" y="6433"/>
                </a:cubicBezTo>
                <a:cubicBezTo>
                  <a:pt x="3680" y="6777"/>
                  <a:pt x="3389" y="7017"/>
                  <a:pt x="3210" y="6872"/>
                </a:cubicBezTo>
                <a:cubicBezTo>
                  <a:pt x="3134" y="6810"/>
                  <a:pt x="3083" y="6812"/>
                  <a:pt x="2917" y="6881"/>
                </a:cubicBezTo>
                <a:cubicBezTo>
                  <a:pt x="2846" y="6910"/>
                  <a:pt x="2825" y="6959"/>
                  <a:pt x="2840" y="7067"/>
                </a:cubicBezTo>
                <a:cubicBezTo>
                  <a:pt x="2865" y="7244"/>
                  <a:pt x="2821" y="7313"/>
                  <a:pt x="2596" y="7446"/>
                </a:cubicBezTo>
                <a:cubicBezTo>
                  <a:pt x="2447" y="7534"/>
                  <a:pt x="2404" y="7531"/>
                  <a:pt x="2284" y="7426"/>
                </a:cubicBezTo>
                <a:cubicBezTo>
                  <a:pt x="2108" y="7269"/>
                  <a:pt x="1983" y="7329"/>
                  <a:pt x="1933" y="7598"/>
                </a:cubicBezTo>
                <a:cubicBezTo>
                  <a:pt x="1879" y="7888"/>
                  <a:pt x="1587" y="8083"/>
                  <a:pt x="1434" y="7933"/>
                </a:cubicBezTo>
                <a:cubicBezTo>
                  <a:pt x="1377" y="7878"/>
                  <a:pt x="1310" y="7833"/>
                  <a:pt x="1284" y="7833"/>
                </a:cubicBezTo>
                <a:cubicBezTo>
                  <a:pt x="1214" y="7831"/>
                  <a:pt x="1065" y="8210"/>
                  <a:pt x="1065" y="8390"/>
                </a:cubicBezTo>
                <a:cubicBezTo>
                  <a:pt x="1065" y="8475"/>
                  <a:pt x="997" y="8702"/>
                  <a:pt x="913" y="8896"/>
                </a:cubicBezTo>
                <a:cubicBezTo>
                  <a:pt x="665" y="9469"/>
                  <a:pt x="354" y="10143"/>
                  <a:pt x="253" y="10328"/>
                </a:cubicBezTo>
                <a:cubicBezTo>
                  <a:pt x="195" y="10433"/>
                  <a:pt x="175" y="10518"/>
                  <a:pt x="201" y="10549"/>
                </a:cubicBezTo>
                <a:cubicBezTo>
                  <a:pt x="275" y="10634"/>
                  <a:pt x="250" y="10734"/>
                  <a:pt x="123" y="10858"/>
                </a:cubicBezTo>
                <a:cubicBezTo>
                  <a:pt x="24" y="10953"/>
                  <a:pt x="-1" y="11027"/>
                  <a:pt x="0" y="11226"/>
                </a:cubicBezTo>
                <a:cubicBezTo>
                  <a:pt x="3" y="11606"/>
                  <a:pt x="103" y="12226"/>
                  <a:pt x="167" y="12265"/>
                </a:cubicBezTo>
                <a:cubicBezTo>
                  <a:pt x="199" y="12284"/>
                  <a:pt x="630" y="12669"/>
                  <a:pt x="1127" y="13120"/>
                </a:cubicBezTo>
                <a:cubicBezTo>
                  <a:pt x="2816" y="14658"/>
                  <a:pt x="3464" y="15244"/>
                  <a:pt x="4079" y="15799"/>
                </a:cubicBezTo>
                <a:cubicBezTo>
                  <a:pt x="4418" y="16104"/>
                  <a:pt x="5027" y="16658"/>
                  <a:pt x="5433" y="17026"/>
                </a:cubicBezTo>
                <a:cubicBezTo>
                  <a:pt x="6229" y="17750"/>
                  <a:pt x="6871" y="18330"/>
                  <a:pt x="8344" y="19661"/>
                </a:cubicBezTo>
                <a:cubicBezTo>
                  <a:pt x="8863" y="20129"/>
                  <a:pt x="9546" y="20758"/>
                  <a:pt x="9862" y="21057"/>
                </a:cubicBezTo>
                <a:lnTo>
                  <a:pt x="10436" y="21600"/>
                </a:lnTo>
                <a:lnTo>
                  <a:pt x="10676" y="21600"/>
                </a:lnTo>
                <a:lnTo>
                  <a:pt x="11184" y="20895"/>
                </a:lnTo>
                <a:cubicBezTo>
                  <a:pt x="12551" y="18996"/>
                  <a:pt x="13094" y="18252"/>
                  <a:pt x="13112" y="18252"/>
                </a:cubicBezTo>
                <a:cubicBezTo>
                  <a:pt x="13123" y="18252"/>
                  <a:pt x="13207" y="18139"/>
                  <a:pt x="13299" y="18002"/>
                </a:cubicBezTo>
                <a:cubicBezTo>
                  <a:pt x="13391" y="17866"/>
                  <a:pt x="13507" y="17703"/>
                  <a:pt x="13557" y="17640"/>
                </a:cubicBezTo>
                <a:cubicBezTo>
                  <a:pt x="13786" y="17353"/>
                  <a:pt x="14748" y="16041"/>
                  <a:pt x="14908" y="15799"/>
                </a:cubicBezTo>
                <a:cubicBezTo>
                  <a:pt x="15006" y="15652"/>
                  <a:pt x="15216" y="15359"/>
                  <a:pt x="15375" y="15149"/>
                </a:cubicBezTo>
                <a:cubicBezTo>
                  <a:pt x="15651" y="14784"/>
                  <a:pt x="16303" y="13896"/>
                  <a:pt x="16610" y="13464"/>
                </a:cubicBezTo>
                <a:cubicBezTo>
                  <a:pt x="16760" y="13253"/>
                  <a:pt x="17377" y="12408"/>
                  <a:pt x="17958" y="11624"/>
                </a:cubicBezTo>
                <a:cubicBezTo>
                  <a:pt x="18145" y="11371"/>
                  <a:pt x="18448" y="10956"/>
                  <a:pt x="18632" y="10701"/>
                </a:cubicBezTo>
                <a:cubicBezTo>
                  <a:pt x="18816" y="10447"/>
                  <a:pt x="19095" y="10068"/>
                  <a:pt x="19249" y="9859"/>
                </a:cubicBezTo>
                <a:cubicBezTo>
                  <a:pt x="19404" y="9650"/>
                  <a:pt x="19598" y="9384"/>
                  <a:pt x="19680" y="9270"/>
                </a:cubicBezTo>
                <a:cubicBezTo>
                  <a:pt x="19762" y="9155"/>
                  <a:pt x="19921" y="8941"/>
                  <a:pt x="20034" y="8792"/>
                </a:cubicBezTo>
                <a:cubicBezTo>
                  <a:pt x="20146" y="8643"/>
                  <a:pt x="20306" y="8424"/>
                  <a:pt x="20388" y="8309"/>
                </a:cubicBezTo>
                <a:cubicBezTo>
                  <a:pt x="20471" y="8193"/>
                  <a:pt x="20730" y="7842"/>
                  <a:pt x="20962" y="7526"/>
                </a:cubicBezTo>
                <a:cubicBezTo>
                  <a:pt x="21194" y="7210"/>
                  <a:pt x="21436" y="6852"/>
                  <a:pt x="21499" y="6732"/>
                </a:cubicBezTo>
                <a:lnTo>
                  <a:pt x="21599" y="6541"/>
                </a:lnTo>
                <a:cubicBezTo>
                  <a:pt x="21590" y="5640"/>
                  <a:pt x="21577" y="5304"/>
                  <a:pt x="21555" y="5304"/>
                </a:cubicBezTo>
                <a:cubicBezTo>
                  <a:pt x="21524" y="5304"/>
                  <a:pt x="21461" y="5192"/>
                  <a:pt x="21416" y="5055"/>
                </a:cubicBezTo>
                <a:cubicBezTo>
                  <a:pt x="21371" y="4918"/>
                  <a:pt x="21269" y="4606"/>
                  <a:pt x="21189" y="4362"/>
                </a:cubicBezTo>
                <a:cubicBezTo>
                  <a:pt x="21108" y="4118"/>
                  <a:pt x="21052" y="3873"/>
                  <a:pt x="21063" y="3817"/>
                </a:cubicBezTo>
                <a:cubicBezTo>
                  <a:pt x="21111" y="3583"/>
                  <a:pt x="20802" y="3327"/>
                  <a:pt x="20731" y="3542"/>
                </a:cubicBezTo>
                <a:cubicBezTo>
                  <a:pt x="20690" y="3667"/>
                  <a:pt x="20368" y="3538"/>
                  <a:pt x="20295" y="3367"/>
                </a:cubicBezTo>
                <a:cubicBezTo>
                  <a:pt x="20243" y="3245"/>
                  <a:pt x="20204" y="3225"/>
                  <a:pt x="20111" y="3270"/>
                </a:cubicBezTo>
                <a:cubicBezTo>
                  <a:pt x="19833" y="3405"/>
                  <a:pt x="19480" y="3278"/>
                  <a:pt x="19480" y="3042"/>
                </a:cubicBezTo>
                <a:cubicBezTo>
                  <a:pt x="19480" y="2909"/>
                  <a:pt x="19312" y="2887"/>
                  <a:pt x="19245" y="3012"/>
                </a:cubicBezTo>
                <a:cubicBezTo>
                  <a:pt x="19218" y="3064"/>
                  <a:pt x="19139" y="3079"/>
                  <a:pt x="19039" y="3047"/>
                </a:cubicBezTo>
                <a:cubicBezTo>
                  <a:pt x="18827" y="2980"/>
                  <a:pt x="18663" y="2651"/>
                  <a:pt x="18520" y="2008"/>
                </a:cubicBezTo>
                <a:cubicBezTo>
                  <a:pt x="18450" y="1692"/>
                  <a:pt x="18324" y="1334"/>
                  <a:pt x="18176" y="1030"/>
                </a:cubicBezTo>
                <a:cubicBezTo>
                  <a:pt x="17960" y="586"/>
                  <a:pt x="17921" y="541"/>
                  <a:pt x="17675" y="439"/>
                </a:cubicBezTo>
                <a:cubicBezTo>
                  <a:pt x="17132" y="212"/>
                  <a:pt x="16739" y="95"/>
                  <a:pt x="16536" y="95"/>
                </a:cubicBezTo>
                <a:cubicBezTo>
                  <a:pt x="16421" y="95"/>
                  <a:pt x="16314" y="59"/>
                  <a:pt x="16300" y="17"/>
                </a:cubicBezTo>
                <a:cubicBezTo>
                  <a:pt x="16298" y="10"/>
                  <a:pt x="16125" y="6"/>
                  <a:pt x="16037" y="0"/>
                </a:cubicBezTo>
                <a:close/>
                <a:moveTo>
                  <a:pt x="20933" y="4274"/>
                </a:moveTo>
                <a:cubicBezTo>
                  <a:pt x="20948" y="4275"/>
                  <a:pt x="20964" y="4287"/>
                  <a:pt x="20980" y="4311"/>
                </a:cubicBezTo>
                <a:cubicBezTo>
                  <a:pt x="21011" y="4360"/>
                  <a:pt x="21028" y="4432"/>
                  <a:pt x="21016" y="4469"/>
                </a:cubicBezTo>
                <a:cubicBezTo>
                  <a:pt x="20986" y="4560"/>
                  <a:pt x="20926" y="4557"/>
                  <a:pt x="20894" y="4462"/>
                </a:cubicBezTo>
                <a:cubicBezTo>
                  <a:pt x="20861" y="4362"/>
                  <a:pt x="20890" y="4271"/>
                  <a:pt x="20933" y="4274"/>
                </a:cubicBezTo>
                <a:close/>
                <a:moveTo>
                  <a:pt x="21117" y="4529"/>
                </a:moveTo>
                <a:cubicBezTo>
                  <a:pt x="21150" y="4529"/>
                  <a:pt x="21205" y="4631"/>
                  <a:pt x="21273" y="4836"/>
                </a:cubicBezTo>
                <a:cubicBezTo>
                  <a:pt x="21342" y="5044"/>
                  <a:pt x="21389" y="5233"/>
                  <a:pt x="21376" y="5258"/>
                </a:cubicBezTo>
                <a:cubicBezTo>
                  <a:pt x="21306" y="5389"/>
                  <a:pt x="21133" y="5125"/>
                  <a:pt x="21099" y="4836"/>
                </a:cubicBezTo>
                <a:cubicBezTo>
                  <a:pt x="21075" y="4631"/>
                  <a:pt x="21084" y="4529"/>
                  <a:pt x="21117" y="4529"/>
                </a:cubicBezTo>
                <a:close/>
                <a:moveTo>
                  <a:pt x="1032" y="8967"/>
                </a:moveTo>
                <a:cubicBezTo>
                  <a:pt x="1052" y="9005"/>
                  <a:pt x="1065" y="9236"/>
                  <a:pt x="1058" y="9482"/>
                </a:cubicBezTo>
                <a:lnTo>
                  <a:pt x="1044" y="9930"/>
                </a:lnTo>
                <a:lnTo>
                  <a:pt x="799" y="10114"/>
                </a:lnTo>
                <a:cubicBezTo>
                  <a:pt x="663" y="10215"/>
                  <a:pt x="523" y="10346"/>
                  <a:pt x="487" y="10406"/>
                </a:cubicBezTo>
                <a:cubicBezTo>
                  <a:pt x="414" y="10529"/>
                  <a:pt x="382" y="10539"/>
                  <a:pt x="353" y="10452"/>
                </a:cubicBezTo>
                <a:cubicBezTo>
                  <a:pt x="321" y="10354"/>
                  <a:pt x="991" y="8889"/>
                  <a:pt x="1032" y="8967"/>
                </a:cubicBezTo>
                <a:close/>
                <a:moveTo>
                  <a:pt x="1205" y="9093"/>
                </a:moveTo>
                <a:cubicBezTo>
                  <a:pt x="1239" y="9075"/>
                  <a:pt x="1255" y="9150"/>
                  <a:pt x="1283" y="9365"/>
                </a:cubicBezTo>
                <a:cubicBezTo>
                  <a:pt x="1308" y="9565"/>
                  <a:pt x="1190" y="9956"/>
                  <a:pt x="1135" y="9854"/>
                </a:cubicBezTo>
                <a:cubicBezTo>
                  <a:pt x="1084" y="9757"/>
                  <a:pt x="1105" y="9232"/>
                  <a:pt x="1164" y="9140"/>
                </a:cubicBezTo>
                <a:cubicBezTo>
                  <a:pt x="1180" y="9115"/>
                  <a:pt x="1194" y="9099"/>
                  <a:pt x="1205" y="9093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292100" dist="167744" dir="5400000">
              <a:srgbClr val="000000">
                <a:alpha val="50000"/>
              </a:srgbClr>
            </a:outerShdw>
          </a:effectLst>
        </p:spPr>
      </p:pic>
      <p:sp>
        <p:nvSpPr>
          <p:cNvPr id="137" name="INTRODUCCIÓN"/>
          <p:cNvSpPr/>
          <p:nvPr/>
        </p:nvSpPr>
        <p:spPr>
          <a:xfrm>
            <a:off x="863" y="1727"/>
            <a:ext cx="2576024" cy="481820"/>
          </a:xfrm>
          <a:prstGeom prst="roundRect">
            <a:avLst>
              <a:gd name="adj" fmla="val 31206"/>
            </a:avLst>
          </a:prstGeom>
          <a:solidFill>
            <a:srgbClr val="011993"/>
          </a:solidFill>
          <a:ln w="25400">
            <a:solidFill>
              <a:srgbClr val="01199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rtl="1">
              <a:defRPr sz="2700">
                <a:solidFill>
                  <a:srgbClr val="FFFFFF"/>
                </a:solidFill>
              </a:defRPr>
            </a:lvl1pPr>
          </a:lstStyle>
          <a:p>
            <a:pPr/>
            <a:r>
              <a:t>INTRODUCCIÓN</a:t>
            </a:r>
          </a:p>
        </p:txBody>
      </p:sp>
      <p:sp>
        <p:nvSpPr>
          <p:cNvPr id="138" name="Un aspecto esencial para el pacto, es una buena relación"/>
          <p:cNvSpPr/>
          <p:nvPr/>
        </p:nvSpPr>
        <p:spPr>
          <a:xfrm>
            <a:off x="157839" y="642657"/>
            <a:ext cx="4647823" cy="819296"/>
          </a:xfrm>
          <a:prstGeom prst="roundRect">
            <a:avLst>
              <a:gd name="adj" fmla="val 18408"/>
            </a:avLst>
          </a:prstGeom>
          <a:solidFill>
            <a:srgbClr val="009193"/>
          </a:solidFill>
          <a:ln w="25400">
            <a:solidFill>
              <a:srgbClr val="00919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 aspecto esencial para el pacto, es una buena relación</a:t>
            </a:r>
          </a:p>
        </p:txBody>
      </p:sp>
      <p:sp>
        <p:nvSpPr>
          <p:cNvPr id="139" name="Dios deseaba morar con su pueblo"/>
          <p:cNvSpPr/>
          <p:nvPr/>
        </p:nvSpPr>
        <p:spPr>
          <a:xfrm>
            <a:off x="191309" y="3317873"/>
            <a:ext cx="2996273" cy="819296"/>
          </a:xfrm>
          <a:prstGeom prst="roundRect">
            <a:avLst>
              <a:gd name="adj" fmla="val 18408"/>
            </a:avLst>
          </a:prstGeom>
          <a:solidFill>
            <a:srgbClr val="FFD0D4"/>
          </a:solidFill>
          <a:ln w="12700">
            <a:solidFill>
              <a:srgbClr val="FFD0D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Dios deseaba morar con su pueblo</a:t>
            </a:r>
          </a:p>
        </p:txBody>
      </p:sp>
      <p:sp>
        <p:nvSpPr>
          <p:cNvPr id="140" name="Dios pide a Moisés que le construya una “tienda”"/>
          <p:cNvSpPr/>
          <p:nvPr/>
        </p:nvSpPr>
        <p:spPr>
          <a:xfrm>
            <a:off x="1295307" y="5463217"/>
            <a:ext cx="4660524" cy="819296"/>
          </a:xfrm>
          <a:prstGeom prst="roundRect">
            <a:avLst>
              <a:gd name="adj" fmla="val 18408"/>
            </a:avLst>
          </a:prstGeom>
          <a:solidFill>
            <a:srgbClr val="C1F4FF"/>
          </a:solidFill>
          <a:ln w="12700">
            <a:solidFill>
              <a:srgbClr val="C1F5FF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Dios pide a Moisés que le construya una “tienda”</a:t>
            </a:r>
          </a:p>
        </p:txBody>
      </p:sp>
      <p:sp>
        <p:nvSpPr>
          <p:cNvPr id="141" name="Éx 25:8"/>
          <p:cNvSpPr/>
          <p:nvPr/>
        </p:nvSpPr>
        <p:spPr>
          <a:xfrm>
            <a:off x="3141982" y="4957859"/>
            <a:ext cx="967175" cy="377113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FFECDA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Éx 25:8</a:t>
            </a:r>
          </a:p>
        </p:txBody>
      </p:sp>
      <p:sp>
        <p:nvSpPr>
          <p:cNvPr id="142" name="Lev 26:11,12"/>
          <p:cNvSpPr/>
          <p:nvPr/>
        </p:nvSpPr>
        <p:spPr>
          <a:xfrm>
            <a:off x="942591" y="2794351"/>
            <a:ext cx="1493708" cy="377112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FFECDA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Lev 26:11,12</a:t>
            </a:r>
          </a:p>
        </p:txBody>
      </p:sp>
      <p:sp>
        <p:nvSpPr>
          <p:cNvPr id="143" name="Consideremos que era un pueblo pecador"/>
          <p:cNvSpPr/>
          <p:nvPr/>
        </p:nvSpPr>
        <p:spPr>
          <a:xfrm>
            <a:off x="7393933" y="272202"/>
            <a:ext cx="4660523" cy="819296"/>
          </a:xfrm>
          <a:prstGeom prst="roundRect">
            <a:avLst>
              <a:gd name="adj" fmla="val 18408"/>
            </a:avLst>
          </a:prstGeom>
          <a:solidFill>
            <a:srgbClr val="005493"/>
          </a:solidFill>
          <a:ln w="12700">
            <a:solidFill>
              <a:srgbClr val="00549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Consideremos que era un pueblo pecador</a:t>
            </a:r>
          </a:p>
        </p:txBody>
      </p:sp>
      <p:sp>
        <p:nvSpPr>
          <p:cNvPr id="144" name="Lev 26:11,12"/>
          <p:cNvSpPr/>
          <p:nvPr/>
        </p:nvSpPr>
        <p:spPr>
          <a:xfrm>
            <a:off x="9982465" y="1435872"/>
            <a:ext cx="1493708" cy="377112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FFECDA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Lev 26:11,12</a:t>
            </a:r>
          </a:p>
        </p:txBody>
      </p:sp>
      <p:sp>
        <p:nvSpPr>
          <p:cNvPr id="145" name="“Mi alma…"/>
          <p:cNvSpPr/>
          <p:nvPr/>
        </p:nvSpPr>
        <p:spPr>
          <a:xfrm>
            <a:off x="9434958" y="1959394"/>
            <a:ext cx="2588724" cy="819296"/>
          </a:xfrm>
          <a:prstGeom prst="roundRect">
            <a:avLst>
              <a:gd name="adj" fmla="val 18408"/>
            </a:avLst>
          </a:prstGeom>
          <a:solidFill>
            <a:srgbClr val="BAFFD6"/>
          </a:solidFill>
          <a:ln w="12700">
            <a:solidFill>
              <a:srgbClr val="BAFED6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“Mi alma </a:t>
            </a:r>
          </a:p>
          <a:p>
            <a:pPr algn="ctr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no os aborrecerá”</a:t>
            </a:r>
          </a:p>
        </p:txBody>
      </p:sp>
      <p:sp>
        <p:nvSpPr>
          <p:cNvPr id="146" name="¿Qué significa esta declaración?"/>
          <p:cNvSpPr/>
          <p:nvPr/>
        </p:nvSpPr>
        <p:spPr>
          <a:xfrm>
            <a:off x="9434958" y="5865765"/>
            <a:ext cx="2588724" cy="819296"/>
          </a:xfrm>
          <a:prstGeom prst="roundRect">
            <a:avLst>
              <a:gd name="adj" fmla="val 18408"/>
            </a:avLst>
          </a:prstGeom>
          <a:solidFill>
            <a:srgbClr val="720D00"/>
          </a:solidFill>
          <a:ln w="12700">
            <a:solidFill>
              <a:srgbClr val="720D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¿Qué significa esta declaración?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2"/>
      <p:bldP build="whole" bldLvl="1" animBg="1" rev="0" advAuto="0" spid="139" grpId="5"/>
      <p:bldP build="whole" bldLvl="1" animBg="1" rev="0" advAuto="0" spid="145" grpId="8"/>
      <p:bldP build="whole" bldLvl="1" animBg="1" rev="0" advAuto="0" spid="142" grpId="4"/>
      <p:bldP build="whole" bldLvl="1" animBg="1" rev="0" advAuto="0" spid="144" grpId="7"/>
      <p:bldP build="whole" bldLvl="1" animBg="1" rev="0" advAuto="0" spid="141" grpId="1"/>
      <p:bldP build="whole" bldLvl="1" animBg="1" rev="0" advAuto="0" spid="136" grpId="3"/>
      <p:bldP build="whole" bldLvl="1" animBg="1" rev="0" advAuto="0" spid="146" grpId="9"/>
      <p:bldP build="whole" bldLvl="1" animBg="1" rev="0" advAuto="0" spid="143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Jesús Sumo Sacerdote.jpg" descr="Jesús Sumo Sacerdot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 rot="93710">
            <a:off x="5862109" y="521172"/>
            <a:ext cx="6141682" cy="5329364"/>
          </a:xfrm>
          <a:prstGeom prst="rect">
            <a:avLst/>
          </a:prstGeom>
          <a:effectLst>
            <a:outerShdw sx="100000" sy="100000" kx="0" ky="0" algn="b" rotWithShape="0" blurRad="304800" dist="59476" dir="2479898">
              <a:srgbClr val="000000"/>
            </a:outerShdw>
          </a:effectLst>
        </p:spPr>
      </p:pic>
      <p:pic>
        <p:nvPicPr>
          <p:cNvPr id="149" name="Sumo sacerdote tierra.jpg" descr="Sumo sacerdote tierra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471211">
            <a:off x="209715" y="1039732"/>
            <a:ext cx="3833217" cy="4887069"/>
          </a:xfrm>
          <a:prstGeom prst="rect">
            <a:avLst/>
          </a:prstGeom>
          <a:effectLst>
            <a:outerShdw sx="100000" sy="100000" kx="0" ky="0" algn="b" rotWithShape="0" blurRad="304800" dist="25400" dir="6628005">
              <a:srgbClr val="000000"/>
            </a:outerShdw>
          </a:effectLst>
        </p:spPr>
      </p:pic>
      <p:sp>
        <p:nvSpPr>
          <p:cNvPr id="150" name="INTRODUCCIÓN"/>
          <p:cNvSpPr/>
          <p:nvPr/>
        </p:nvSpPr>
        <p:spPr>
          <a:xfrm>
            <a:off x="863" y="1727"/>
            <a:ext cx="2576024" cy="481820"/>
          </a:xfrm>
          <a:prstGeom prst="roundRect">
            <a:avLst>
              <a:gd name="adj" fmla="val 31206"/>
            </a:avLst>
          </a:prstGeom>
          <a:solidFill>
            <a:srgbClr val="011993"/>
          </a:solidFill>
          <a:ln w="25400">
            <a:solidFill>
              <a:srgbClr val="01199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rtl="1">
              <a:defRPr sz="2700">
                <a:solidFill>
                  <a:srgbClr val="FFFFFF"/>
                </a:solidFill>
              </a:defRPr>
            </a:lvl1pPr>
          </a:lstStyle>
          <a:p>
            <a:pPr/>
            <a:r>
              <a:t>INTRODUCCIÓN</a:t>
            </a:r>
          </a:p>
        </p:txBody>
      </p:sp>
      <p:sp>
        <p:nvSpPr>
          <p:cNvPr id="151" name="Símbolos y la obra del Sumo sacerdote"/>
          <p:cNvSpPr/>
          <p:nvPr/>
        </p:nvSpPr>
        <p:spPr>
          <a:xfrm>
            <a:off x="550865" y="612929"/>
            <a:ext cx="2983572" cy="819296"/>
          </a:xfrm>
          <a:prstGeom prst="roundRect">
            <a:avLst>
              <a:gd name="adj" fmla="val 18408"/>
            </a:avLst>
          </a:prstGeom>
          <a:solidFill>
            <a:srgbClr val="D4FFFA"/>
          </a:solidFill>
          <a:ln w="25400">
            <a:solidFill>
              <a:srgbClr val="0101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Símbolos y la obra del Sumo sacerdote</a:t>
            </a:r>
          </a:p>
        </p:txBody>
      </p:sp>
      <p:sp>
        <p:nvSpPr>
          <p:cNvPr id="152" name="Era una “sombra” de las cosas celestiales"/>
          <p:cNvSpPr/>
          <p:nvPr/>
        </p:nvSpPr>
        <p:spPr>
          <a:xfrm>
            <a:off x="482734" y="5868606"/>
            <a:ext cx="3287179" cy="819296"/>
          </a:xfrm>
          <a:prstGeom prst="roundRect">
            <a:avLst>
              <a:gd name="adj" fmla="val 15156"/>
            </a:avLst>
          </a:prstGeom>
          <a:solidFill>
            <a:srgbClr val="FFDCEA"/>
          </a:solidFill>
          <a:ln w="12700">
            <a:solidFill>
              <a:srgbClr val="8A1302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Era una “sombra” de las cosas celestiales</a:t>
            </a:r>
          </a:p>
        </p:txBody>
      </p:sp>
      <p:sp>
        <p:nvSpPr>
          <p:cNvPr id="153" name="Existe un santuario y obra sacerdotal que es el verdadero"/>
          <p:cNvSpPr/>
          <p:nvPr/>
        </p:nvSpPr>
        <p:spPr>
          <a:xfrm>
            <a:off x="6381858" y="5894006"/>
            <a:ext cx="5355797" cy="819296"/>
          </a:xfrm>
          <a:prstGeom prst="roundRect">
            <a:avLst>
              <a:gd name="adj" fmla="val 18408"/>
            </a:avLst>
          </a:prstGeom>
          <a:solidFill>
            <a:srgbClr val="720D00"/>
          </a:solidFill>
          <a:ln w="12700">
            <a:solidFill>
              <a:srgbClr val="720D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Existe un santuario y obra sacerdotal que es el verdadero</a:t>
            </a:r>
          </a:p>
        </p:txBody>
      </p:sp>
      <p:sp>
        <p:nvSpPr>
          <p:cNvPr id="154" name="Hb 8:5"/>
          <p:cNvSpPr/>
          <p:nvPr/>
        </p:nvSpPr>
        <p:spPr>
          <a:xfrm>
            <a:off x="1704119" y="5386548"/>
            <a:ext cx="844409" cy="377112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75BEF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Hb 8:5</a:t>
            </a:r>
          </a:p>
        </p:txBody>
      </p:sp>
      <p:sp>
        <p:nvSpPr>
          <p:cNvPr id="155" name="Heb 9:24"/>
          <p:cNvSpPr/>
          <p:nvPr/>
        </p:nvSpPr>
        <p:spPr>
          <a:xfrm>
            <a:off x="8499567" y="5386548"/>
            <a:ext cx="1120381" cy="377112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98400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Heb 9:24</a:t>
            </a:r>
          </a:p>
        </p:txBody>
      </p:sp>
      <p:sp>
        <p:nvSpPr>
          <p:cNvPr id="156" name="Imagina…"/>
          <p:cNvSpPr/>
          <p:nvPr/>
        </p:nvSpPr>
        <p:spPr>
          <a:xfrm>
            <a:off x="9986188" y="184748"/>
            <a:ext cx="1629516" cy="494520"/>
          </a:xfrm>
          <a:prstGeom prst="roundRect">
            <a:avLst>
              <a:gd name="adj" fmla="val 25109"/>
            </a:avLst>
          </a:prstGeom>
          <a:solidFill>
            <a:srgbClr val="FFFFFF"/>
          </a:solidFill>
          <a:ln w="25400">
            <a:solidFill>
              <a:srgbClr val="57667C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Imagina…</a:t>
            </a:r>
          </a:p>
        </p:txBody>
      </p:sp>
      <p:sp>
        <p:nvSpPr>
          <p:cNvPr id="157" name="Se efectuaba el plan de salvación"/>
          <p:cNvSpPr/>
          <p:nvPr/>
        </p:nvSpPr>
        <p:spPr>
          <a:xfrm>
            <a:off x="4052987" y="2852354"/>
            <a:ext cx="1980178" cy="1139725"/>
          </a:xfrm>
          <a:prstGeom prst="roundRect">
            <a:avLst>
              <a:gd name="adj" fmla="val 13233"/>
            </a:avLst>
          </a:prstGeom>
          <a:solidFill>
            <a:srgbClr val="009193"/>
          </a:solidFill>
          <a:ln w="25400">
            <a:solidFill>
              <a:srgbClr val="00919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 efectuaba el plan de salvación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7"/>
      <p:bldP build="whole" bldLvl="1" animBg="1" rev="0" advAuto="0" spid="151" grpId="2"/>
      <p:bldP build="whole" bldLvl="1" animBg="1" rev="0" advAuto="0" spid="152" grpId="4"/>
      <p:bldP build="whole" bldLvl="1" animBg="1" rev="0" advAuto="0" spid="153" grpId="9"/>
      <p:bldP build="whole" bldLvl="1" animBg="1" rev="0" advAuto="0" spid="156" grpId="6"/>
      <p:bldP build="whole" bldLvl="1" animBg="1" rev="0" advAuto="0" spid="155" grpId="8"/>
      <p:bldP build="whole" bldLvl="1" animBg="1" rev="0" advAuto="0" spid="149" grpId="1"/>
      <p:bldP build="whole" bldLvl="1" animBg="1" rev="0" advAuto="0" spid="157" grpId="5"/>
      <p:bldP build="whole" bldLvl="1" animBg="1" rev="0" advAuto="0" spid="154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EL SANTUARIO CELSESTIAL"/>
          <p:cNvSpPr/>
          <p:nvPr/>
        </p:nvSpPr>
        <p:spPr>
          <a:xfrm>
            <a:off x="2403906" y="2774475"/>
            <a:ext cx="5294368" cy="1270001"/>
          </a:xfrm>
          <a:prstGeom prst="roundRect">
            <a:avLst>
              <a:gd name="adj" fmla="val 32440"/>
            </a:avLst>
          </a:prstGeom>
          <a:solidFill>
            <a:srgbClr val="FFFFFF"/>
          </a:solidFill>
          <a:ln w="25400">
            <a:solidFill>
              <a:srgbClr val="D177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4000">
                <a:solidFill>
                  <a:schemeClr val="accent2">
                    <a:satOff val="-18194"/>
                    <a:lumOff val="-112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EL SANTUARIO CELSESTIAL</a:t>
            </a:r>
          </a:p>
        </p:txBody>
      </p:sp>
      <p:sp>
        <p:nvSpPr>
          <p:cNvPr id="160" name="CRISTO, NUESTRO SUSTITUTO"/>
          <p:cNvSpPr/>
          <p:nvPr/>
        </p:nvSpPr>
        <p:spPr>
          <a:xfrm>
            <a:off x="4195797" y="723738"/>
            <a:ext cx="5390544" cy="1270001"/>
          </a:xfrm>
          <a:prstGeom prst="roundRect">
            <a:avLst>
              <a:gd name="adj" fmla="val 32440"/>
            </a:avLst>
          </a:prstGeom>
          <a:solidFill>
            <a:srgbClr val="FFFFFF"/>
          </a:solidFill>
          <a:ln w="25400">
            <a:solidFill>
              <a:srgbClr val="D177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3900">
                <a:solidFill>
                  <a:schemeClr val="accent2">
                    <a:satOff val="-18194"/>
                    <a:lumOff val="-112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CRISTO, NUESTRO SUSTITUTO</a:t>
            </a:r>
          </a:p>
        </p:txBody>
      </p:sp>
      <p:sp>
        <p:nvSpPr>
          <p:cNvPr id="161" name="NUESTRO SUMO SACERDOTE"/>
          <p:cNvSpPr/>
          <p:nvPr/>
        </p:nvSpPr>
        <p:spPr>
          <a:xfrm>
            <a:off x="4291973" y="4838943"/>
            <a:ext cx="5294368" cy="1270001"/>
          </a:xfrm>
          <a:prstGeom prst="roundRect">
            <a:avLst>
              <a:gd name="adj" fmla="val 32440"/>
            </a:avLst>
          </a:prstGeom>
          <a:solidFill>
            <a:srgbClr val="FFFFFF"/>
          </a:solidFill>
          <a:ln w="25400">
            <a:solidFill>
              <a:srgbClr val="D177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4000">
                <a:solidFill>
                  <a:schemeClr val="accent2">
                    <a:satOff val="-18194"/>
                    <a:lumOff val="-112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NUESTRO SUMO SACERDOTE</a:t>
            </a:r>
          </a:p>
        </p:txBody>
      </p:sp>
      <p:sp>
        <p:nvSpPr>
          <p:cNvPr id="162" name="OBJETIVOS"/>
          <p:cNvSpPr/>
          <p:nvPr/>
        </p:nvSpPr>
        <p:spPr>
          <a:xfrm>
            <a:off x="863" y="1727"/>
            <a:ext cx="1844739" cy="481820"/>
          </a:xfrm>
          <a:prstGeom prst="roundRect">
            <a:avLst>
              <a:gd name="adj" fmla="val 31206"/>
            </a:avLst>
          </a:prstGeom>
          <a:solidFill>
            <a:srgbClr val="011993"/>
          </a:solidFill>
          <a:ln w="25400">
            <a:solidFill>
              <a:srgbClr val="01199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OBJETIVOS</a:t>
            </a:r>
          </a:p>
        </p:txBody>
      </p:sp>
      <p:pic>
        <p:nvPicPr>
          <p:cNvPr id="163" name="Jesus Sumo Sacerdote.jpg" descr="Jesus Sumo Sacerdote.jpg"/>
          <p:cNvPicPr>
            <a:picLocks noChangeAspect="1"/>
          </p:cNvPicPr>
          <p:nvPr/>
        </p:nvPicPr>
        <p:blipFill>
          <a:blip r:embed="rId2">
            <a:extLst/>
          </a:blip>
          <a:srcRect l="21421" t="2376" r="21428" b="2380"/>
          <a:stretch>
            <a:fillRect/>
          </a:stretch>
        </p:blipFill>
        <p:spPr>
          <a:xfrm>
            <a:off x="9226172" y="4286356"/>
            <a:ext cx="2375249" cy="2375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39" y="0"/>
                </a:moveTo>
                <a:cubicBezTo>
                  <a:pt x="7321" y="0"/>
                  <a:pt x="4803" y="1004"/>
                  <a:pt x="2881" y="3015"/>
                </a:cubicBezTo>
                <a:cubicBezTo>
                  <a:pt x="-961" y="7036"/>
                  <a:pt x="-961" y="13557"/>
                  <a:pt x="2881" y="17578"/>
                </a:cubicBezTo>
                <a:cubicBezTo>
                  <a:pt x="6724" y="21600"/>
                  <a:pt x="12954" y="21600"/>
                  <a:pt x="16797" y="17578"/>
                </a:cubicBezTo>
                <a:cubicBezTo>
                  <a:pt x="20639" y="13557"/>
                  <a:pt x="20639" y="7036"/>
                  <a:pt x="16797" y="3015"/>
                </a:cubicBezTo>
                <a:cubicBezTo>
                  <a:pt x="14875" y="1004"/>
                  <a:pt x="12357" y="0"/>
                  <a:pt x="9839" y="0"/>
                </a:cubicBezTo>
                <a:close/>
              </a:path>
            </a:pathLst>
          </a:custGeom>
          <a:ln w="38100">
            <a:solidFill>
              <a:srgbClr val="D17700"/>
            </a:solidFill>
            <a:miter/>
          </a:ln>
        </p:spPr>
      </p:pic>
      <p:pic>
        <p:nvPicPr>
          <p:cNvPr id="164" name="Cristo-cruz-oración.jpg" descr="Cristo-cruz-oración.jpg"/>
          <p:cNvPicPr>
            <a:picLocks noChangeAspect="1"/>
          </p:cNvPicPr>
          <p:nvPr/>
        </p:nvPicPr>
        <p:blipFill>
          <a:blip r:embed="rId3">
            <a:extLst/>
          </a:blip>
          <a:srcRect l="13575" t="1429" r="13568" b="1424"/>
          <a:stretch>
            <a:fillRect/>
          </a:stretch>
        </p:blipFill>
        <p:spPr>
          <a:xfrm flipH="1">
            <a:off x="9213426" y="158501"/>
            <a:ext cx="2400518" cy="2400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37" y="0"/>
                </a:moveTo>
                <a:cubicBezTo>
                  <a:pt x="7319" y="0"/>
                  <a:pt x="4803" y="1006"/>
                  <a:pt x="2881" y="3017"/>
                </a:cubicBezTo>
                <a:cubicBezTo>
                  <a:pt x="-961" y="7038"/>
                  <a:pt x="-961" y="13558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8"/>
                  <a:pt x="20639" y="7038"/>
                  <a:pt x="16797" y="3017"/>
                </a:cubicBezTo>
                <a:cubicBezTo>
                  <a:pt x="14875" y="1006"/>
                  <a:pt x="12355" y="0"/>
                  <a:pt x="9837" y="0"/>
                </a:cubicBezTo>
                <a:close/>
              </a:path>
            </a:pathLst>
          </a:custGeom>
          <a:ln w="38100">
            <a:solidFill>
              <a:srgbClr val="D17700"/>
            </a:solidFill>
            <a:miter/>
          </a:ln>
        </p:spPr>
      </p:pic>
      <p:pic>
        <p:nvPicPr>
          <p:cNvPr id="165" name="Jesus Sumo Sacerdote1.jpeg" descr="Jesus Sumo Sacerdote1.jpeg"/>
          <p:cNvPicPr>
            <a:picLocks noChangeAspect="1"/>
          </p:cNvPicPr>
          <p:nvPr/>
        </p:nvPicPr>
        <p:blipFill>
          <a:blip r:embed="rId4">
            <a:extLst/>
          </a:blip>
          <a:srcRect l="16129" t="3124" r="25275" b="3119"/>
          <a:stretch>
            <a:fillRect/>
          </a:stretch>
        </p:blipFill>
        <p:spPr>
          <a:xfrm>
            <a:off x="287698" y="2228763"/>
            <a:ext cx="2400518" cy="2400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37" y="0"/>
                </a:moveTo>
                <a:cubicBezTo>
                  <a:pt x="7319" y="0"/>
                  <a:pt x="4803" y="1006"/>
                  <a:pt x="2881" y="3017"/>
                </a:cubicBezTo>
                <a:cubicBezTo>
                  <a:pt x="-961" y="7038"/>
                  <a:pt x="-961" y="13558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8"/>
                  <a:pt x="20639" y="7038"/>
                  <a:pt x="16797" y="3017"/>
                </a:cubicBezTo>
                <a:cubicBezTo>
                  <a:pt x="14875" y="1006"/>
                  <a:pt x="12355" y="0"/>
                  <a:pt x="9837" y="0"/>
                </a:cubicBezTo>
                <a:close/>
              </a:path>
            </a:pathLst>
          </a:custGeom>
          <a:ln w="38100">
            <a:solidFill>
              <a:srgbClr val="D17700"/>
            </a:solidFill>
            <a:miter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2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3"/>
      <p:bldP build="whole" bldLvl="1" animBg="1" rev="0" advAuto="0" spid="164" grpId="2"/>
      <p:bldP build="whole" bldLvl="1" animBg="1" rev="0" advAuto="0" spid="160" grpId="4"/>
      <p:bldP build="whole" bldLvl="1" animBg="1" rev="0" advAuto="0" spid="159" grpId="5"/>
      <p:bldP build="whole" bldLvl="1" animBg="1" rev="0" advAuto="0" spid="161" grpId="6"/>
      <p:bldP build="whole" bldLvl="1" animBg="1" rev="0" advAuto="0" spid="16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David razgando.jpg" descr="David razgando.jpg"/>
          <p:cNvPicPr>
            <a:picLocks noChangeAspect="0"/>
          </p:cNvPicPr>
          <p:nvPr/>
        </p:nvPicPr>
        <p:blipFill>
          <a:blip r:embed="rId2">
            <a:extLst/>
          </a:blip>
          <a:srcRect l="975" t="1543" r="0" b="141"/>
          <a:stretch>
            <a:fillRect/>
          </a:stretch>
        </p:blipFill>
        <p:spPr>
          <a:xfrm flipH="1">
            <a:off x="129924" y="1289633"/>
            <a:ext cx="3734470" cy="4755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65" fill="norm" stroke="1" extrusionOk="0">
                <a:moveTo>
                  <a:pt x="17174" y="4"/>
                </a:moveTo>
                <a:cubicBezTo>
                  <a:pt x="17111" y="7"/>
                  <a:pt x="16876" y="145"/>
                  <a:pt x="16651" y="310"/>
                </a:cubicBezTo>
                <a:cubicBezTo>
                  <a:pt x="16358" y="525"/>
                  <a:pt x="16102" y="644"/>
                  <a:pt x="15752" y="728"/>
                </a:cubicBezTo>
                <a:cubicBezTo>
                  <a:pt x="15140" y="873"/>
                  <a:pt x="14922" y="881"/>
                  <a:pt x="14180" y="787"/>
                </a:cubicBezTo>
                <a:cubicBezTo>
                  <a:pt x="11994" y="510"/>
                  <a:pt x="11742" y="497"/>
                  <a:pt x="10771" y="611"/>
                </a:cubicBezTo>
                <a:cubicBezTo>
                  <a:pt x="9364" y="776"/>
                  <a:pt x="7254" y="890"/>
                  <a:pt x="4924" y="927"/>
                </a:cubicBezTo>
                <a:cubicBezTo>
                  <a:pt x="4732" y="931"/>
                  <a:pt x="4426" y="903"/>
                  <a:pt x="4245" y="866"/>
                </a:cubicBezTo>
                <a:cubicBezTo>
                  <a:pt x="4058" y="828"/>
                  <a:pt x="3739" y="822"/>
                  <a:pt x="3511" y="854"/>
                </a:cubicBezTo>
                <a:cubicBezTo>
                  <a:pt x="3288" y="884"/>
                  <a:pt x="2604" y="915"/>
                  <a:pt x="1990" y="922"/>
                </a:cubicBezTo>
                <a:cubicBezTo>
                  <a:pt x="1375" y="929"/>
                  <a:pt x="735" y="949"/>
                  <a:pt x="572" y="967"/>
                </a:cubicBezTo>
                <a:lnTo>
                  <a:pt x="276" y="999"/>
                </a:lnTo>
                <a:lnTo>
                  <a:pt x="276" y="3213"/>
                </a:lnTo>
                <a:cubicBezTo>
                  <a:pt x="276" y="5270"/>
                  <a:pt x="267" y="5448"/>
                  <a:pt x="138" y="5730"/>
                </a:cubicBezTo>
                <a:cubicBezTo>
                  <a:pt x="42" y="5940"/>
                  <a:pt x="-3" y="6118"/>
                  <a:pt x="1" y="6261"/>
                </a:cubicBezTo>
                <a:cubicBezTo>
                  <a:pt x="5" y="6403"/>
                  <a:pt x="60" y="6510"/>
                  <a:pt x="163" y="6577"/>
                </a:cubicBezTo>
                <a:cubicBezTo>
                  <a:pt x="338" y="6691"/>
                  <a:pt x="359" y="6847"/>
                  <a:pt x="232" y="7078"/>
                </a:cubicBezTo>
                <a:cubicBezTo>
                  <a:pt x="34" y="7440"/>
                  <a:pt x="-12" y="8389"/>
                  <a:pt x="157" y="8651"/>
                </a:cubicBezTo>
                <a:cubicBezTo>
                  <a:pt x="245" y="8788"/>
                  <a:pt x="278" y="9254"/>
                  <a:pt x="333" y="11219"/>
                </a:cubicBezTo>
                <a:cubicBezTo>
                  <a:pt x="370" y="12541"/>
                  <a:pt x="383" y="14014"/>
                  <a:pt x="363" y="14493"/>
                </a:cubicBezTo>
                <a:cubicBezTo>
                  <a:pt x="329" y="15301"/>
                  <a:pt x="431" y="17672"/>
                  <a:pt x="542" y="18638"/>
                </a:cubicBezTo>
                <a:lnTo>
                  <a:pt x="592" y="19054"/>
                </a:lnTo>
                <a:lnTo>
                  <a:pt x="941" y="19108"/>
                </a:lnTo>
                <a:cubicBezTo>
                  <a:pt x="1133" y="19138"/>
                  <a:pt x="1616" y="19172"/>
                  <a:pt x="2015" y="19184"/>
                </a:cubicBezTo>
                <a:cubicBezTo>
                  <a:pt x="2563" y="19199"/>
                  <a:pt x="2759" y="19230"/>
                  <a:pt x="2818" y="19310"/>
                </a:cubicBezTo>
                <a:cubicBezTo>
                  <a:pt x="2928" y="19459"/>
                  <a:pt x="3086" y="19500"/>
                  <a:pt x="3242" y="19420"/>
                </a:cubicBezTo>
                <a:cubicBezTo>
                  <a:pt x="3349" y="19364"/>
                  <a:pt x="3403" y="19381"/>
                  <a:pt x="3504" y="19506"/>
                </a:cubicBezTo>
                <a:lnTo>
                  <a:pt x="3632" y="19664"/>
                </a:lnTo>
                <a:lnTo>
                  <a:pt x="3777" y="19481"/>
                </a:lnTo>
                <a:cubicBezTo>
                  <a:pt x="3913" y="19308"/>
                  <a:pt x="3954" y="19299"/>
                  <a:pt x="4557" y="19299"/>
                </a:cubicBezTo>
                <a:cubicBezTo>
                  <a:pt x="5050" y="19299"/>
                  <a:pt x="5219" y="19325"/>
                  <a:pt x="5318" y="19414"/>
                </a:cubicBezTo>
                <a:cubicBezTo>
                  <a:pt x="5437" y="19521"/>
                  <a:pt x="5455" y="19520"/>
                  <a:pt x="5575" y="19412"/>
                </a:cubicBezTo>
                <a:cubicBezTo>
                  <a:pt x="5734" y="19270"/>
                  <a:pt x="6721" y="19217"/>
                  <a:pt x="6848" y="19344"/>
                </a:cubicBezTo>
                <a:cubicBezTo>
                  <a:pt x="6910" y="19405"/>
                  <a:pt x="6893" y="19529"/>
                  <a:pt x="6780" y="19857"/>
                </a:cubicBezTo>
                <a:cubicBezTo>
                  <a:pt x="6645" y="20245"/>
                  <a:pt x="6641" y="20304"/>
                  <a:pt x="6734" y="20445"/>
                </a:cubicBezTo>
                <a:cubicBezTo>
                  <a:pt x="6876" y="20662"/>
                  <a:pt x="7158" y="20707"/>
                  <a:pt x="7312" y="20537"/>
                </a:cubicBezTo>
                <a:cubicBezTo>
                  <a:pt x="7413" y="20426"/>
                  <a:pt x="7447" y="20420"/>
                  <a:pt x="7507" y="20499"/>
                </a:cubicBezTo>
                <a:cubicBezTo>
                  <a:pt x="7577" y="20593"/>
                  <a:pt x="7786" y="20704"/>
                  <a:pt x="7927" y="20721"/>
                </a:cubicBezTo>
                <a:cubicBezTo>
                  <a:pt x="8072" y="20739"/>
                  <a:pt x="8515" y="21053"/>
                  <a:pt x="8620" y="21212"/>
                </a:cubicBezTo>
                <a:cubicBezTo>
                  <a:pt x="8680" y="21304"/>
                  <a:pt x="8816" y="21423"/>
                  <a:pt x="8922" y="21479"/>
                </a:cubicBezTo>
                <a:cubicBezTo>
                  <a:pt x="9007" y="21523"/>
                  <a:pt x="9354" y="21550"/>
                  <a:pt x="10331" y="21565"/>
                </a:cubicBezTo>
                <a:cubicBezTo>
                  <a:pt x="10796" y="21551"/>
                  <a:pt x="11073" y="21534"/>
                  <a:pt x="11095" y="21507"/>
                </a:cubicBezTo>
                <a:cubicBezTo>
                  <a:pt x="11135" y="21459"/>
                  <a:pt x="11177" y="21279"/>
                  <a:pt x="11189" y="21108"/>
                </a:cubicBezTo>
                <a:cubicBezTo>
                  <a:pt x="11206" y="20867"/>
                  <a:pt x="11240" y="20795"/>
                  <a:pt x="11333" y="20795"/>
                </a:cubicBezTo>
                <a:cubicBezTo>
                  <a:pt x="11400" y="20794"/>
                  <a:pt x="11503" y="20724"/>
                  <a:pt x="11563" y="20638"/>
                </a:cubicBezTo>
                <a:cubicBezTo>
                  <a:pt x="11709" y="20431"/>
                  <a:pt x="11780" y="20442"/>
                  <a:pt x="11909" y="20690"/>
                </a:cubicBezTo>
                <a:cubicBezTo>
                  <a:pt x="12024" y="20911"/>
                  <a:pt x="12283" y="21020"/>
                  <a:pt x="12485" y="20931"/>
                </a:cubicBezTo>
                <a:cubicBezTo>
                  <a:pt x="12552" y="20902"/>
                  <a:pt x="12636" y="20883"/>
                  <a:pt x="12669" y="20890"/>
                </a:cubicBezTo>
                <a:cubicBezTo>
                  <a:pt x="12701" y="20897"/>
                  <a:pt x="12701" y="20771"/>
                  <a:pt x="12671" y="20607"/>
                </a:cubicBezTo>
                <a:cubicBezTo>
                  <a:pt x="12588" y="20166"/>
                  <a:pt x="12598" y="19837"/>
                  <a:pt x="12694" y="19805"/>
                </a:cubicBezTo>
                <a:cubicBezTo>
                  <a:pt x="12741" y="19789"/>
                  <a:pt x="12886" y="19942"/>
                  <a:pt x="13017" y="20147"/>
                </a:cubicBezTo>
                <a:cubicBezTo>
                  <a:pt x="13270" y="20541"/>
                  <a:pt x="13314" y="20561"/>
                  <a:pt x="14297" y="20719"/>
                </a:cubicBezTo>
                <a:cubicBezTo>
                  <a:pt x="14527" y="20756"/>
                  <a:pt x="14600" y="20682"/>
                  <a:pt x="14600" y="20411"/>
                </a:cubicBezTo>
                <a:cubicBezTo>
                  <a:pt x="14600" y="20340"/>
                  <a:pt x="14632" y="20263"/>
                  <a:pt x="14671" y="20238"/>
                </a:cubicBezTo>
                <a:cubicBezTo>
                  <a:pt x="14755" y="20187"/>
                  <a:pt x="15023" y="20742"/>
                  <a:pt x="14974" y="20868"/>
                </a:cubicBezTo>
                <a:cubicBezTo>
                  <a:pt x="14956" y="20916"/>
                  <a:pt x="14968" y="20974"/>
                  <a:pt x="15004" y="20996"/>
                </a:cubicBezTo>
                <a:cubicBezTo>
                  <a:pt x="15057" y="21029"/>
                  <a:pt x="15217" y="20666"/>
                  <a:pt x="15405" y="20080"/>
                </a:cubicBezTo>
                <a:cubicBezTo>
                  <a:pt x="15449" y="19946"/>
                  <a:pt x="15772" y="19979"/>
                  <a:pt x="15926" y="20132"/>
                </a:cubicBezTo>
                <a:cubicBezTo>
                  <a:pt x="16002" y="20208"/>
                  <a:pt x="16083" y="20349"/>
                  <a:pt x="16107" y="20445"/>
                </a:cubicBezTo>
                <a:cubicBezTo>
                  <a:pt x="16142" y="20583"/>
                  <a:pt x="16197" y="20622"/>
                  <a:pt x="16355" y="20622"/>
                </a:cubicBezTo>
                <a:lnTo>
                  <a:pt x="16557" y="20622"/>
                </a:lnTo>
                <a:lnTo>
                  <a:pt x="16511" y="19934"/>
                </a:lnTo>
                <a:cubicBezTo>
                  <a:pt x="16476" y="19407"/>
                  <a:pt x="16489" y="19236"/>
                  <a:pt x="16559" y="19193"/>
                </a:cubicBezTo>
                <a:cubicBezTo>
                  <a:pt x="16671" y="19124"/>
                  <a:pt x="17046" y="19519"/>
                  <a:pt x="17046" y="19706"/>
                </a:cubicBezTo>
                <a:cubicBezTo>
                  <a:pt x="17046" y="19841"/>
                  <a:pt x="17310" y="19994"/>
                  <a:pt x="17544" y="19994"/>
                </a:cubicBezTo>
                <a:cubicBezTo>
                  <a:pt x="17668" y="19994"/>
                  <a:pt x="17679" y="19965"/>
                  <a:pt x="17633" y="19767"/>
                </a:cubicBezTo>
                <a:cubicBezTo>
                  <a:pt x="17511" y="19236"/>
                  <a:pt x="17456" y="19267"/>
                  <a:pt x="18576" y="19241"/>
                </a:cubicBezTo>
                <a:lnTo>
                  <a:pt x="19585" y="19220"/>
                </a:lnTo>
                <a:lnTo>
                  <a:pt x="19883" y="18975"/>
                </a:lnTo>
                <a:cubicBezTo>
                  <a:pt x="20422" y="18535"/>
                  <a:pt x="20451" y="18435"/>
                  <a:pt x="20482" y="17004"/>
                </a:cubicBezTo>
                <a:cubicBezTo>
                  <a:pt x="20503" y="16036"/>
                  <a:pt x="20489" y="15723"/>
                  <a:pt x="20420" y="15667"/>
                </a:cubicBezTo>
                <a:cubicBezTo>
                  <a:pt x="20357" y="15615"/>
                  <a:pt x="20354" y="15555"/>
                  <a:pt x="20402" y="15465"/>
                </a:cubicBezTo>
                <a:cubicBezTo>
                  <a:pt x="20440" y="15395"/>
                  <a:pt x="20481" y="15046"/>
                  <a:pt x="20494" y="14689"/>
                </a:cubicBezTo>
                <a:lnTo>
                  <a:pt x="20519" y="14041"/>
                </a:lnTo>
                <a:lnTo>
                  <a:pt x="21053" y="14041"/>
                </a:lnTo>
                <a:lnTo>
                  <a:pt x="21588" y="14041"/>
                </a:lnTo>
                <a:lnTo>
                  <a:pt x="21588" y="8872"/>
                </a:lnTo>
                <a:lnTo>
                  <a:pt x="21324" y="8689"/>
                </a:lnTo>
                <a:cubicBezTo>
                  <a:pt x="21040" y="8492"/>
                  <a:pt x="20630" y="7991"/>
                  <a:pt x="20443" y="7607"/>
                </a:cubicBezTo>
                <a:cubicBezTo>
                  <a:pt x="20248" y="7204"/>
                  <a:pt x="20316" y="5432"/>
                  <a:pt x="20567" y="4338"/>
                </a:cubicBezTo>
                <a:cubicBezTo>
                  <a:pt x="20664" y="3919"/>
                  <a:pt x="20663" y="3880"/>
                  <a:pt x="20526" y="3618"/>
                </a:cubicBezTo>
                <a:cubicBezTo>
                  <a:pt x="20390" y="3359"/>
                  <a:pt x="20385" y="3305"/>
                  <a:pt x="20464" y="2704"/>
                </a:cubicBezTo>
                <a:cubicBezTo>
                  <a:pt x="20564" y="1945"/>
                  <a:pt x="20569" y="1625"/>
                  <a:pt x="20491" y="1158"/>
                </a:cubicBezTo>
                <a:lnTo>
                  <a:pt x="20434" y="810"/>
                </a:lnTo>
                <a:lnTo>
                  <a:pt x="19948" y="756"/>
                </a:lnTo>
                <a:cubicBezTo>
                  <a:pt x="19608" y="719"/>
                  <a:pt x="19418" y="661"/>
                  <a:pt x="19312" y="562"/>
                </a:cubicBezTo>
                <a:cubicBezTo>
                  <a:pt x="18951" y="223"/>
                  <a:pt x="17960" y="-35"/>
                  <a:pt x="17174" y="4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330200" dist="91024" dir="6923432">
              <a:srgbClr val="000000"/>
            </a:outerShdw>
          </a:effectLst>
        </p:spPr>
      </p:pic>
      <p:pic>
        <p:nvPicPr>
          <p:cNvPr id="168" name="Cruz perfil.jpg" descr="Cruz perfil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36641">
            <a:off x="8669587" y="-118861"/>
            <a:ext cx="3232276" cy="6657558"/>
          </a:xfrm>
          <a:prstGeom prst="rect">
            <a:avLst/>
          </a:prstGeom>
          <a:effectLst>
            <a:outerShdw sx="100000" sy="100000" kx="0" ky="0" algn="b" rotWithShape="0" blurRad="228600" dist="91024" dir="2287629">
              <a:srgbClr val="000000">
                <a:alpha val="80942"/>
              </a:srgbClr>
            </a:outerShdw>
          </a:effectLst>
        </p:spPr>
      </p:pic>
      <p:pic>
        <p:nvPicPr>
          <p:cNvPr id="169" name="Altar sacrificio.jpg" descr="Altar sacrificio.jpg"/>
          <p:cNvPicPr>
            <a:picLocks noChangeAspect="1"/>
          </p:cNvPicPr>
          <p:nvPr/>
        </p:nvPicPr>
        <p:blipFill>
          <a:blip r:embed="rId4">
            <a:extLst/>
          </a:blip>
          <a:srcRect l="2894" t="39" r="2039" b="64"/>
          <a:stretch>
            <a:fillRect/>
          </a:stretch>
        </p:blipFill>
        <p:spPr>
          <a:xfrm>
            <a:off x="3404702" y="2525245"/>
            <a:ext cx="5758260" cy="3420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6" fill="norm" stroke="1" extrusionOk="0">
                <a:moveTo>
                  <a:pt x="13202" y="1"/>
                </a:moveTo>
                <a:cubicBezTo>
                  <a:pt x="13201" y="9"/>
                  <a:pt x="13214" y="39"/>
                  <a:pt x="13244" y="96"/>
                </a:cubicBezTo>
                <a:cubicBezTo>
                  <a:pt x="13319" y="241"/>
                  <a:pt x="13288" y="421"/>
                  <a:pt x="13159" y="602"/>
                </a:cubicBezTo>
                <a:cubicBezTo>
                  <a:pt x="13089" y="700"/>
                  <a:pt x="13083" y="734"/>
                  <a:pt x="13126" y="780"/>
                </a:cubicBezTo>
                <a:cubicBezTo>
                  <a:pt x="13156" y="812"/>
                  <a:pt x="13228" y="837"/>
                  <a:pt x="13285" y="838"/>
                </a:cubicBezTo>
                <a:cubicBezTo>
                  <a:pt x="13405" y="839"/>
                  <a:pt x="13460" y="945"/>
                  <a:pt x="13397" y="1051"/>
                </a:cubicBezTo>
                <a:cubicBezTo>
                  <a:pt x="13319" y="1182"/>
                  <a:pt x="13353" y="1358"/>
                  <a:pt x="13480" y="1489"/>
                </a:cubicBezTo>
                <a:cubicBezTo>
                  <a:pt x="13624" y="1637"/>
                  <a:pt x="13662" y="1655"/>
                  <a:pt x="13595" y="1542"/>
                </a:cubicBezTo>
                <a:cubicBezTo>
                  <a:pt x="13538" y="1445"/>
                  <a:pt x="13534" y="1251"/>
                  <a:pt x="13589" y="1194"/>
                </a:cubicBezTo>
                <a:cubicBezTo>
                  <a:pt x="13612" y="1170"/>
                  <a:pt x="13664" y="1201"/>
                  <a:pt x="13705" y="1264"/>
                </a:cubicBezTo>
                <a:cubicBezTo>
                  <a:pt x="13809" y="1423"/>
                  <a:pt x="13832" y="1354"/>
                  <a:pt x="13789" y="1008"/>
                </a:cubicBezTo>
                <a:cubicBezTo>
                  <a:pt x="13748" y="688"/>
                  <a:pt x="13585" y="313"/>
                  <a:pt x="13431" y="186"/>
                </a:cubicBezTo>
                <a:cubicBezTo>
                  <a:pt x="13378" y="142"/>
                  <a:pt x="13301" y="78"/>
                  <a:pt x="13259" y="41"/>
                </a:cubicBezTo>
                <a:cubicBezTo>
                  <a:pt x="13224" y="11"/>
                  <a:pt x="13207" y="-4"/>
                  <a:pt x="13204" y="1"/>
                </a:cubicBezTo>
                <a:lnTo>
                  <a:pt x="13202" y="1"/>
                </a:lnTo>
                <a:close/>
                <a:moveTo>
                  <a:pt x="11545" y="8"/>
                </a:moveTo>
                <a:cubicBezTo>
                  <a:pt x="11322" y="11"/>
                  <a:pt x="11238" y="17"/>
                  <a:pt x="11064" y="21"/>
                </a:cubicBezTo>
                <a:lnTo>
                  <a:pt x="11030" y="126"/>
                </a:lnTo>
                <a:cubicBezTo>
                  <a:pt x="10998" y="226"/>
                  <a:pt x="10999" y="285"/>
                  <a:pt x="11033" y="354"/>
                </a:cubicBezTo>
                <a:cubicBezTo>
                  <a:pt x="11095" y="481"/>
                  <a:pt x="11054" y="632"/>
                  <a:pt x="10936" y="708"/>
                </a:cubicBezTo>
                <a:cubicBezTo>
                  <a:pt x="10875" y="746"/>
                  <a:pt x="10839" y="822"/>
                  <a:pt x="10839" y="905"/>
                </a:cubicBezTo>
                <a:cubicBezTo>
                  <a:pt x="10839" y="1063"/>
                  <a:pt x="10735" y="1146"/>
                  <a:pt x="10673" y="1041"/>
                </a:cubicBezTo>
                <a:cubicBezTo>
                  <a:pt x="10649" y="1000"/>
                  <a:pt x="10601" y="968"/>
                  <a:pt x="10567" y="968"/>
                </a:cubicBezTo>
                <a:cubicBezTo>
                  <a:pt x="10480" y="968"/>
                  <a:pt x="10335" y="618"/>
                  <a:pt x="10354" y="454"/>
                </a:cubicBezTo>
                <a:cubicBezTo>
                  <a:pt x="10363" y="380"/>
                  <a:pt x="10352" y="302"/>
                  <a:pt x="10332" y="281"/>
                </a:cubicBezTo>
                <a:cubicBezTo>
                  <a:pt x="10312" y="261"/>
                  <a:pt x="10296" y="188"/>
                  <a:pt x="10296" y="119"/>
                </a:cubicBezTo>
                <a:cubicBezTo>
                  <a:pt x="10296" y="90"/>
                  <a:pt x="10285" y="68"/>
                  <a:pt x="10213" y="51"/>
                </a:cubicBezTo>
                <a:cubicBezTo>
                  <a:pt x="10014" y="67"/>
                  <a:pt x="9897" y="85"/>
                  <a:pt x="9875" y="114"/>
                </a:cubicBezTo>
                <a:cubicBezTo>
                  <a:pt x="9799" y="211"/>
                  <a:pt x="9788" y="268"/>
                  <a:pt x="9811" y="422"/>
                </a:cubicBezTo>
                <a:cubicBezTo>
                  <a:pt x="9826" y="525"/>
                  <a:pt x="9837" y="724"/>
                  <a:pt x="9835" y="863"/>
                </a:cubicBezTo>
                <a:cubicBezTo>
                  <a:pt x="9831" y="1067"/>
                  <a:pt x="9840" y="1105"/>
                  <a:pt x="9890" y="1073"/>
                </a:cubicBezTo>
                <a:cubicBezTo>
                  <a:pt x="9958" y="1029"/>
                  <a:pt x="9978" y="1093"/>
                  <a:pt x="9998" y="1424"/>
                </a:cubicBezTo>
                <a:cubicBezTo>
                  <a:pt x="10009" y="1606"/>
                  <a:pt x="9989" y="1690"/>
                  <a:pt x="9902" y="1838"/>
                </a:cubicBezTo>
                <a:cubicBezTo>
                  <a:pt x="9785" y="2035"/>
                  <a:pt x="9665" y="2030"/>
                  <a:pt x="9683" y="1830"/>
                </a:cubicBezTo>
                <a:cubicBezTo>
                  <a:pt x="9695" y="1696"/>
                  <a:pt x="9593" y="1354"/>
                  <a:pt x="9506" y="1231"/>
                </a:cubicBezTo>
                <a:cubicBezTo>
                  <a:pt x="9472" y="1184"/>
                  <a:pt x="9416" y="1046"/>
                  <a:pt x="9382" y="926"/>
                </a:cubicBezTo>
                <a:cubicBezTo>
                  <a:pt x="9311" y="675"/>
                  <a:pt x="9251" y="695"/>
                  <a:pt x="9251" y="968"/>
                </a:cubicBezTo>
                <a:cubicBezTo>
                  <a:pt x="9251" y="1176"/>
                  <a:pt x="9189" y="1281"/>
                  <a:pt x="9127" y="1176"/>
                </a:cubicBezTo>
                <a:cubicBezTo>
                  <a:pt x="9089" y="1112"/>
                  <a:pt x="9082" y="954"/>
                  <a:pt x="9105" y="680"/>
                </a:cubicBezTo>
                <a:cubicBezTo>
                  <a:pt x="9111" y="605"/>
                  <a:pt x="9084" y="526"/>
                  <a:pt x="9037" y="484"/>
                </a:cubicBezTo>
                <a:cubicBezTo>
                  <a:pt x="8992" y="446"/>
                  <a:pt x="8923" y="359"/>
                  <a:pt x="8883" y="291"/>
                </a:cubicBezTo>
                <a:cubicBezTo>
                  <a:pt x="8826" y="196"/>
                  <a:pt x="8805" y="188"/>
                  <a:pt x="8792" y="259"/>
                </a:cubicBezTo>
                <a:cubicBezTo>
                  <a:pt x="8749" y="496"/>
                  <a:pt x="8706" y="510"/>
                  <a:pt x="8520" y="352"/>
                </a:cubicBezTo>
                <a:cubicBezTo>
                  <a:pt x="8420" y="266"/>
                  <a:pt x="8314" y="150"/>
                  <a:pt x="8286" y="94"/>
                </a:cubicBezTo>
                <a:cubicBezTo>
                  <a:pt x="8280" y="81"/>
                  <a:pt x="8263" y="71"/>
                  <a:pt x="8233" y="61"/>
                </a:cubicBezTo>
                <a:cubicBezTo>
                  <a:pt x="8070" y="75"/>
                  <a:pt x="7972" y="91"/>
                  <a:pt x="7960" y="114"/>
                </a:cubicBezTo>
                <a:cubicBezTo>
                  <a:pt x="7903" y="220"/>
                  <a:pt x="7902" y="241"/>
                  <a:pt x="7953" y="274"/>
                </a:cubicBezTo>
                <a:cubicBezTo>
                  <a:pt x="8004" y="307"/>
                  <a:pt x="8003" y="343"/>
                  <a:pt x="7956" y="570"/>
                </a:cubicBezTo>
                <a:cubicBezTo>
                  <a:pt x="7926" y="712"/>
                  <a:pt x="7912" y="887"/>
                  <a:pt x="7923" y="958"/>
                </a:cubicBezTo>
                <a:cubicBezTo>
                  <a:pt x="7935" y="1034"/>
                  <a:pt x="7908" y="1167"/>
                  <a:pt x="7859" y="1279"/>
                </a:cubicBezTo>
                <a:cubicBezTo>
                  <a:pt x="7745" y="1538"/>
                  <a:pt x="7779" y="2017"/>
                  <a:pt x="7923" y="2176"/>
                </a:cubicBezTo>
                <a:cubicBezTo>
                  <a:pt x="8014" y="2277"/>
                  <a:pt x="8016" y="2286"/>
                  <a:pt x="7953" y="2404"/>
                </a:cubicBezTo>
                <a:cubicBezTo>
                  <a:pt x="7916" y="2472"/>
                  <a:pt x="7872" y="2511"/>
                  <a:pt x="7853" y="2492"/>
                </a:cubicBezTo>
                <a:cubicBezTo>
                  <a:pt x="7835" y="2473"/>
                  <a:pt x="7820" y="2513"/>
                  <a:pt x="7820" y="2580"/>
                </a:cubicBezTo>
                <a:cubicBezTo>
                  <a:pt x="7820" y="2884"/>
                  <a:pt x="7307" y="3352"/>
                  <a:pt x="7152" y="3189"/>
                </a:cubicBezTo>
                <a:cubicBezTo>
                  <a:pt x="7113" y="3148"/>
                  <a:pt x="7066" y="3129"/>
                  <a:pt x="7048" y="3148"/>
                </a:cubicBezTo>
                <a:cubicBezTo>
                  <a:pt x="7003" y="3195"/>
                  <a:pt x="6358" y="2874"/>
                  <a:pt x="6257" y="2755"/>
                </a:cubicBezTo>
                <a:cubicBezTo>
                  <a:pt x="6211" y="2701"/>
                  <a:pt x="6089" y="2660"/>
                  <a:pt x="5974" y="2660"/>
                </a:cubicBezTo>
                <a:cubicBezTo>
                  <a:pt x="5863" y="2660"/>
                  <a:pt x="5761" y="2633"/>
                  <a:pt x="5748" y="2597"/>
                </a:cubicBezTo>
                <a:cubicBezTo>
                  <a:pt x="5717" y="2512"/>
                  <a:pt x="5574" y="2514"/>
                  <a:pt x="5574" y="2600"/>
                </a:cubicBezTo>
                <a:cubicBezTo>
                  <a:pt x="5574" y="2636"/>
                  <a:pt x="5628" y="2683"/>
                  <a:pt x="5693" y="2705"/>
                </a:cubicBezTo>
                <a:cubicBezTo>
                  <a:pt x="5762" y="2728"/>
                  <a:pt x="5850" y="2830"/>
                  <a:pt x="5906" y="2953"/>
                </a:cubicBezTo>
                <a:cubicBezTo>
                  <a:pt x="5988" y="3135"/>
                  <a:pt x="6030" y="3168"/>
                  <a:pt x="6223" y="3199"/>
                </a:cubicBezTo>
                <a:cubicBezTo>
                  <a:pt x="6489" y="3242"/>
                  <a:pt x="6758" y="3384"/>
                  <a:pt x="6742" y="3474"/>
                </a:cubicBezTo>
                <a:cubicBezTo>
                  <a:pt x="6736" y="3510"/>
                  <a:pt x="6147" y="3873"/>
                  <a:pt x="5432" y="4279"/>
                </a:cubicBezTo>
                <a:lnTo>
                  <a:pt x="4133" y="5016"/>
                </a:lnTo>
                <a:lnTo>
                  <a:pt x="3993" y="4825"/>
                </a:lnTo>
                <a:cubicBezTo>
                  <a:pt x="3862" y="4647"/>
                  <a:pt x="3850" y="4602"/>
                  <a:pt x="3828" y="4181"/>
                </a:cubicBezTo>
                <a:cubicBezTo>
                  <a:pt x="3800" y="3666"/>
                  <a:pt x="3697" y="3276"/>
                  <a:pt x="3525" y="3033"/>
                </a:cubicBezTo>
                <a:cubicBezTo>
                  <a:pt x="3340" y="2771"/>
                  <a:pt x="3167" y="2706"/>
                  <a:pt x="2744" y="2740"/>
                </a:cubicBezTo>
                <a:cubicBezTo>
                  <a:pt x="2422" y="2766"/>
                  <a:pt x="2326" y="2800"/>
                  <a:pt x="2130" y="2963"/>
                </a:cubicBezTo>
                <a:cubicBezTo>
                  <a:pt x="1919" y="3139"/>
                  <a:pt x="1894" y="3148"/>
                  <a:pt x="1837" y="3056"/>
                </a:cubicBezTo>
                <a:cubicBezTo>
                  <a:pt x="1779" y="2962"/>
                  <a:pt x="1776" y="2979"/>
                  <a:pt x="1801" y="3249"/>
                </a:cubicBezTo>
                <a:cubicBezTo>
                  <a:pt x="1835" y="3609"/>
                  <a:pt x="1845" y="3637"/>
                  <a:pt x="1932" y="3637"/>
                </a:cubicBezTo>
                <a:cubicBezTo>
                  <a:pt x="1984" y="3637"/>
                  <a:pt x="1998" y="3598"/>
                  <a:pt x="1986" y="3489"/>
                </a:cubicBezTo>
                <a:cubicBezTo>
                  <a:pt x="1975" y="3390"/>
                  <a:pt x="2001" y="3291"/>
                  <a:pt x="2071" y="3181"/>
                </a:cubicBezTo>
                <a:cubicBezTo>
                  <a:pt x="2163" y="3036"/>
                  <a:pt x="2207" y="3019"/>
                  <a:pt x="2471" y="3023"/>
                </a:cubicBezTo>
                <a:cubicBezTo>
                  <a:pt x="2690" y="3026"/>
                  <a:pt x="2819" y="3064"/>
                  <a:pt x="2961" y="3171"/>
                </a:cubicBezTo>
                <a:cubicBezTo>
                  <a:pt x="3303" y="3429"/>
                  <a:pt x="3418" y="3712"/>
                  <a:pt x="3423" y="4304"/>
                </a:cubicBezTo>
                <a:cubicBezTo>
                  <a:pt x="3426" y="4651"/>
                  <a:pt x="3416" y="4694"/>
                  <a:pt x="3284" y="4910"/>
                </a:cubicBezTo>
                <a:cubicBezTo>
                  <a:pt x="3184" y="5074"/>
                  <a:pt x="3142" y="5195"/>
                  <a:pt x="3144" y="5324"/>
                </a:cubicBezTo>
                <a:cubicBezTo>
                  <a:pt x="3148" y="5544"/>
                  <a:pt x="3112" y="5655"/>
                  <a:pt x="3037" y="5655"/>
                </a:cubicBezTo>
                <a:cubicBezTo>
                  <a:pt x="2942" y="5655"/>
                  <a:pt x="2974" y="5852"/>
                  <a:pt x="3080" y="5920"/>
                </a:cubicBezTo>
                <a:cubicBezTo>
                  <a:pt x="3136" y="5956"/>
                  <a:pt x="3200" y="6069"/>
                  <a:pt x="3225" y="6178"/>
                </a:cubicBezTo>
                <a:cubicBezTo>
                  <a:pt x="3249" y="6285"/>
                  <a:pt x="3283" y="6374"/>
                  <a:pt x="3301" y="6374"/>
                </a:cubicBezTo>
                <a:cubicBezTo>
                  <a:pt x="3318" y="6374"/>
                  <a:pt x="3359" y="6468"/>
                  <a:pt x="3390" y="6584"/>
                </a:cubicBezTo>
                <a:cubicBezTo>
                  <a:pt x="3421" y="6701"/>
                  <a:pt x="3468" y="6846"/>
                  <a:pt x="3494" y="6908"/>
                </a:cubicBezTo>
                <a:cubicBezTo>
                  <a:pt x="3528" y="6988"/>
                  <a:pt x="3528" y="7040"/>
                  <a:pt x="3499" y="7091"/>
                </a:cubicBezTo>
                <a:cubicBezTo>
                  <a:pt x="3469" y="7141"/>
                  <a:pt x="3316" y="7065"/>
                  <a:pt x="2958" y="6825"/>
                </a:cubicBezTo>
                <a:cubicBezTo>
                  <a:pt x="2514" y="6526"/>
                  <a:pt x="1750" y="6030"/>
                  <a:pt x="1117" y="5630"/>
                </a:cubicBezTo>
                <a:cubicBezTo>
                  <a:pt x="996" y="5553"/>
                  <a:pt x="851" y="5406"/>
                  <a:pt x="795" y="5304"/>
                </a:cubicBezTo>
                <a:cubicBezTo>
                  <a:pt x="699" y="5129"/>
                  <a:pt x="678" y="5121"/>
                  <a:pt x="464" y="5153"/>
                </a:cubicBezTo>
                <a:cubicBezTo>
                  <a:pt x="296" y="5179"/>
                  <a:pt x="224" y="5163"/>
                  <a:pt x="191" y="5096"/>
                </a:cubicBezTo>
                <a:cubicBezTo>
                  <a:pt x="131" y="4974"/>
                  <a:pt x="0" y="4980"/>
                  <a:pt x="0" y="5103"/>
                </a:cubicBezTo>
                <a:cubicBezTo>
                  <a:pt x="0" y="5167"/>
                  <a:pt x="39" y="5201"/>
                  <a:pt x="109" y="5201"/>
                </a:cubicBezTo>
                <a:cubicBezTo>
                  <a:pt x="189" y="5201"/>
                  <a:pt x="253" y="5276"/>
                  <a:pt x="362" y="5494"/>
                </a:cubicBezTo>
                <a:cubicBezTo>
                  <a:pt x="470" y="5712"/>
                  <a:pt x="535" y="5787"/>
                  <a:pt x="615" y="5787"/>
                </a:cubicBezTo>
                <a:cubicBezTo>
                  <a:pt x="674" y="5787"/>
                  <a:pt x="1104" y="6038"/>
                  <a:pt x="1571" y="6346"/>
                </a:cubicBezTo>
                <a:cubicBezTo>
                  <a:pt x="2038" y="6655"/>
                  <a:pt x="2663" y="7060"/>
                  <a:pt x="2961" y="7248"/>
                </a:cubicBezTo>
                <a:lnTo>
                  <a:pt x="3504" y="7592"/>
                </a:lnTo>
                <a:lnTo>
                  <a:pt x="3513" y="9634"/>
                </a:lnTo>
                <a:cubicBezTo>
                  <a:pt x="3519" y="10758"/>
                  <a:pt x="3515" y="11716"/>
                  <a:pt x="3504" y="11765"/>
                </a:cubicBezTo>
                <a:cubicBezTo>
                  <a:pt x="3490" y="11829"/>
                  <a:pt x="3446" y="11804"/>
                  <a:pt x="3339" y="11664"/>
                </a:cubicBezTo>
                <a:cubicBezTo>
                  <a:pt x="3259" y="11560"/>
                  <a:pt x="3162" y="11455"/>
                  <a:pt x="3123" y="11431"/>
                </a:cubicBezTo>
                <a:cubicBezTo>
                  <a:pt x="3081" y="11405"/>
                  <a:pt x="3064" y="11355"/>
                  <a:pt x="3080" y="11306"/>
                </a:cubicBezTo>
                <a:cubicBezTo>
                  <a:pt x="3102" y="11240"/>
                  <a:pt x="3098" y="11241"/>
                  <a:pt x="3056" y="11306"/>
                </a:cubicBezTo>
                <a:cubicBezTo>
                  <a:pt x="3028" y="11351"/>
                  <a:pt x="2964" y="11386"/>
                  <a:pt x="2915" y="11386"/>
                </a:cubicBezTo>
                <a:cubicBezTo>
                  <a:pt x="2852" y="11386"/>
                  <a:pt x="2812" y="11442"/>
                  <a:pt x="2784" y="11567"/>
                </a:cubicBezTo>
                <a:lnTo>
                  <a:pt x="2742" y="11744"/>
                </a:lnTo>
                <a:lnTo>
                  <a:pt x="2665" y="11587"/>
                </a:lnTo>
                <a:cubicBezTo>
                  <a:pt x="2566" y="11383"/>
                  <a:pt x="2464" y="11471"/>
                  <a:pt x="2446" y="11775"/>
                </a:cubicBezTo>
                <a:cubicBezTo>
                  <a:pt x="2437" y="11927"/>
                  <a:pt x="2403" y="12014"/>
                  <a:pt x="2321" y="12093"/>
                </a:cubicBezTo>
                <a:cubicBezTo>
                  <a:pt x="2191" y="12217"/>
                  <a:pt x="2176" y="12378"/>
                  <a:pt x="2264" y="12732"/>
                </a:cubicBezTo>
                <a:cubicBezTo>
                  <a:pt x="2296" y="12860"/>
                  <a:pt x="2322" y="13017"/>
                  <a:pt x="2322" y="13080"/>
                </a:cubicBezTo>
                <a:cubicBezTo>
                  <a:pt x="2322" y="13144"/>
                  <a:pt x="2348" y="13213"/>
                  <a:pt x="2379" y="13233"/>
                </a:cubicBezTo>
                <a:cubicBezTo>
                  <a:pt x="2454" y="13281"/>
                  <a:pt x="2595" y="13780"/>
                  <a:pt x="2568" y="13900"/>
                </a:cubicBezTo>
                <a:cubicBezTo>
                  <a:pt x="2556" y="13951"/>
                  <a:pt x="2569" y="14035"/>
                  <a:pt x="2595" y="14088"/>
                </a:cubicBezTo>
                <a:cubicBezTo>
                  <a:pt x="2634" y="14167"/>
                  <a:pt x="2623" y="14197"/>
                  <a:pt x="2540" y="14251"/>
                </a:cubicBezTo>
                <a:cubicBezTo>
                  <a:pt x="2421" y="14326"/>
                  <a:pt x="2423" y="14320"/>
                  <a:pt x="2498" y="14621"/>
                </a:cubicBezTo>
                <a:cubicBezTo>
                  <a:pt x="2530" y="14750"/>
                  <a:pt x="2555" y="14909"/>
                  <a:pt x="2555" y="14975"/>
                </a:cubicBezTo>
                <a:cubicBezTo>
                  <a:pt x="2555" y="15109"/>
                  <a:pt x="2689" y="15257"/>
                  <a:pt x="2751" y="15193"/>
                </a:cubicBezTo>
                <a:cubicBezTo>
                  <a:pt x="2773" y="15170"/>
                  <a:pt x="2833" y="15228"/>
                  <a:pt x="2884" y="15321"/>
                </a:cubicBezTo>
                <a:cubicBezTo>
                  <a:pt x="2935" y="15413"/>
                  <a:pt x="2998" y="15491"/>
                  <a:pt x="3024" y="15491"/>
                </a:cubicBezTo>
                <a:cubicBezTo>
                  <a:pt x="3049" y="15491"/>
                  <a:pt x="3022" y="15413"/>
                  <a:pt x="2963" y="15321"/>
                </a:cubicBezTo>
                <a:cubicBezTo>
                  <a:pt x="2886" y="15201"/>
                  <a:pt x="2867" y="15135"/>
                  <a:pt x="2897" y="15085"/>
                </a:cubicBezTo>
                <a:cubicBezTo>
                  <a:pt x="2956" y="14986"/>
                  <a:pt x="3114" y="15170"/>
                  <a:pt x="3190" y="15428"/>
                </a:cubicBezTo>
                <a:cubicBezTo>
                  <a:pt x="3265" y="15680"/>
                  <a:pt x="3243" y="15749"/>
                  <a:pt x="3092" y="15749"/>
                </a:cubicBezTo>
                <a:cubicBezTo>
                  <a:pt x="2965" y="15749"/>
                  <a:pt x="2967" y="15713"/>
                  <a:pt x="3067" y="16270"/>
                </a:cubicBezTo>
                <a:cubicBezTo>
                  <a:pt x="3089" y="16396"/>
                  <a:pt x="3113" y="16534"/>
                  <a:pt x="3120" y="16579"/>
                </a:cubicBezTo>
                <a:cubicBezTo>
                  <a:pt x="3127" y="16624"/>
                  <a:pt x="3183" y="16661"/>
                  <a:pt x="3244" y="16661"/>
                </a:cubicBezTo>
                <a:cubicBezTo>
                  <a:pt x="3306" y="16661"/>
                  <a:pt x="3386" y="16719"/>
                  <a:pt x="3426" y="16792"/>
                </a:cubicBezTo>
                <a:cubicBezTo>
                  <a:pt x="3506" y="16941"/>
                  <a:pt x="3659" y="16963"/>
                  <a:pt x="3689" y="16832"/>
                </a:cubicBezTo>
                <a:cubicBezTo>
                  <a:pt x="3704" y="16767"/>
                  <a:pt x="3763" y="16751"/>
                  <a:pt x="3906" y="16774"/>
                </a:cubicBezTo>
                <a:cubicBezTo>
                  <a:pt x="4026" y="16794"/>
                  <a:pt x="4123" y="16778"/>
                  <a:pt x="4157" y="16732"/>
                </a:cubicBezTo>
                <a:cubicBezTo>
                  <a:pt x="4278" y="16562"/>
                  <a:pt x="4608" y="17135"/>
                  <a:pt x="4621" y="17539"/>
                </a:cubicBezTo>
                <a:cubicBezTo>
                  <a:pt x="4624" y="17628"/>
                  <a:pt x="4669" y="17686"/>
                  <a:pt x="4770" y="17734"/>
                </a:cubicBezTo>
                <a:cubicBezTo>
                  <a:pt x="4849" y="17772"/>
                  <a:pt x="4936" y="17852"/>
                  <a:pt x="4963" y="17912"/>
                </a:cubicBezTo>
                <a:cubicBezTo>
                  <a:pt x="5019" y="18035"/>
                  <a:pt x="5312" y="18221"/>
                  <a:pt x="5452" y="18223"/>
                </a:cubicBezTo>
                <a:cubicBezTo>
                  <a:pt x="5510" y="18223"/>
                  <a:pt x="5550" y="18270"/>
                  <a:pt x="5563" y="18353"/>
                </a:cubicBezTo>
                <a:cubicBezTo>
                  <a:pt x="5575" y="18425"/>
                  <a:pt x="5595" y="18488"/>
                  <a:pt x="5608" y="18491"/>
                </a:cubicBezTo>
                <a:cubicBezTo>
                  <a:pt x="5622" y="18494"/>
                  <a:pt x="5752" y="18507"/>
                  <a:pt x="5898" y="18518"/>
                </a:cubicBezTo>
                <a:cubicBezTo>
                  <a:pt x="6044" y="18530"/>
                  <a:pt x="6183" y="18570"/>
                  <a:pt x="6207" y="18609"/>
                </a:cubicBezTo>
                <a:cubicBezTo>
                  <a:pt x="6230" y="18648"/>
                  <a:pt x="6304" y="18679"/>
                  <a:pt x="6373" y="18679"/>
                </a:cubicBezTo>
                <a:cubicBezTo>
                  <a:pt x="6554" y="18679"/>
                  <a:pt x="6571" y="18796"/>
                  <a:pt x="6406" y="18912"/>
                </a:cubicBezTo>
                <a:cubicBezTo>
                  <a:pt x="6315" y="18976"/>
                  <a:pt x="6271" y="19044"/>
                  <a:pt x="6284" y="19102"/>
                </a:cubicBezTo>
                <a:cubicBezTo>
                  <a:pt x="6295" y="19152"/>
                  <a:pt x="6317" y="19301"/>
                  <a:pt x="6332" y="19438"/>
                </a:cubicBezTo>
                <a:cubicBezTo>
                  <a:pt x="6360" y="19702"/>
                  <a:pt x="6445" y="19917"/>
                  <a:pt x="6524" y="19917"/>
                </a:cubicBezTo>
                <a:cubicBezTo>
                  <a:pt x="6550" y="19917"/>
                  <a:pt x="6593" y="19959"/>
                  <a:pt x="6619" y="20012"/>
                </a:cubicBezTo>
                <a:cubicBezTo>
                  <a:pt x="6658" y="20092"/>
                  <a:pt x="6650" y="20120"/>
                  <a:pt x="6564" y="20175"/>
                </a:cubicBezTo>
                <a:cubicBezTo>
                  <a:pt x="6481" y="20228"/>
                  <a:pt x="6462" y="20277"/>
                  <a:pt x="6472" y="20421"/>
                </a:cubicBezTo>
                <a:cubicBezTo>
                  <a:pt x="6481" y="20559"/>
                  <a:pt x="6507" y="20606"/>
                  <a:pt x="6586" y="20621"/>
                </a:cubicBezTo>
                <a:cubicBezTo>
                  <a:pt x="6642" y="20632"/>
                  <a:pt x="6718" y="20697"/>
                  <a:pt x="6756" y="20766"/>
                </a:cubicBezTo>
                <a:cubicBezTo>
                  <a:pt x="6793" y="20836"/>
                  <a:pt x="6875" y="20894"/>
                  <a:pt x="6936" y="20894"/>
                </a:cubicBezTo>
                <a:cubicBezTo>
                  <a:pt x="6999" y="20894"/>
                  <a:pt x="7057" y="20937"/>
                  <a:pt x="7070" y="20992"/>
                </a:cubicBezTo>
                <a:cubicBezTo>
                  <a:pt x="7082" y="21046"/>
                  <a:pt x="7128" y="21087"/>
                  <a:pt x="7171" y="21087"/>
                </a:cubicBezTo>
                <a:cubicBezTo>
                  <a:pt x="7247" y="21087"/>
                  <a:pt x="7248" y="21083"/>
                  <a:pt x="7183" y="20962"/>
                </a:cubicBezTo>
                <a:cubicBezTo>
                  <a:pt x="7146" y="20893"/>
                  <a:pt x="7126" y="20807"/>
                  <a:pt x="7140" y="20769"/>
                </a:cubicBezTo>
                <a:cubicBezTo>
                  <a:pt x="7186" y="20643"/>
                  <a:pt x="7279" y="20695"/>
                  <a:pt x="7326" y="20877"/>
                </a:cubicBezTo>
                <a:cubicBezTo>
                  <a:pt x="7387" y="21108"/>
                  <a:pt x="7425" y="21151"/>
                  <a:pt x="7575" y="21152"/>
                </a:cubicBezTo>
                <a:cubicBezTo>
                  <a:pt x="7732" y="21154"/>
                  <a:pt x="7776" y="21042"/>
                  <a:pt x="7667" y="20914"/>
                </a:cubicBezTo>
                <a:lnTo>
                  <a:pt x="7582" y="20814"/>
                </a:lnTo>
                <a:lnTo>
                  <a:pt x="7689" y="20634"/>
                </a:lnTo>
                <a:cubicBezTo>
                  <a:pt x="7749" y="20534"/>
                  <a:pt x="7817" y="20465"/>
                  <a:pt x="7841" y="20481"/>
                </a:cubicBezTo>
                <a:cubicBezTo>
                  <a:pt x="7865" y="20496"/>
                  <a:pt x="7906" y="20466"/>
                  <a:pt x="7932" y="20413"/>
                </a:cubicBezTo>
                <a:cubicBezTo>
                  <a:pt x="7970" y="20337"/>
                  <a:pt x="8005" y="20331"/>
                  <a:pt x="8103" y="20386"/>
                </a:cubicBezTo>
                <a:cubicBezTo>
                  <a:pt x="8171" y="20423"/>
                  <a:pt x="8246" y="20498"/>
                  <a:pt x="8271" y="20551"/>
                </a:cubicBezTo>
                <a:cubicBezTo>
                  <a:pt x="8297" y="20604"/>
                  <a:pt x="8368" y="20653"/>
                  <a:pt x="8429" y="20661"/>
                </a:cubicBezTo>
                <a:cubicBezTo>
                  <a:pt x="8591" y="20683"/>
                  <a:pt x="8636" y="20750"/>
                  <a:pt x="8609" y="20927"/>
                </a:cubicBezTo>
                <a:cubicBezTo>
                  <a:pt x="8589" y="21065"/>
                  <a:pt x="8603" y="21085"/>
                  <a:pt x="8736" y="21125"/>
                </a:cubicBezTo>
                <a:cubicBezTo>
                  <a:pt x="8818" y="21149"/>
                  <a:pt x="8911" y="21222"/>
                  <a:pt x="8943" y="21285"/>
                </a:cubicBezTo>
                <a:cubicBezTo>
                  <a:pt x="9009" y="21415"/>
                  <a:pt x="9468" y="21510"/>
                  <a:pt x="9561" y="21413"/>
                </a:cubicBezTo>
                <a:cubicBezTo>
                  <a:pt x="9607" y="21365"/>
                  <a:pt x="9604" y="21336"/>
                  <a:pt x="9543" y="21223"/>
                </a:cubicBezTo>
                <a:cubicBezTo>
                  <a:pt x="9471" y="21090"/>
                  <a:pt x="9471" y="21085"/>
                  <a:pt x="9562" y="20942"/>
                </a:cubicBezTo>
                <a:cubicBezTo>
                  <a:pt x="9613" y="20862"/>
                  <a:pt x="9664" y="20796"/>
                  <a:pt x="9675" y="20794"/>
                </a:cubicBezTo>
                <a:cubicBezTo>
                  <a:pt x="9686" y="20793"/>
                  <a:pt x="9753" y="20741"/>
                  <a:pt x="9823" y="20679"/>
                </a:cubicBezTo>
                <a:lnTo>
                  <a:pt x="9949" y="20563"/>
                </a:lnTo>
                <a:lnTo>
                  <a:pt x="9992" y="20746"/>
                </a:lnTo>
                <a:cubicBezTo>
                  <a:pt x="10016" y="20846"/>
                  <a:pt x="10048" y="20983"/>
                  <a:pt x="10065" y="21055"/>
                </a:cubicBezTo>
                <a:cubicBezTo>
                  <a:pt x="10083" y="21126"/>
                  <a:pt x="10092" y="21261"/>
                  <a:pt x="10086" y="21350"/>
                </a:cubicBezTo>
                <a:cubicBezTo>
                  <a:pt x="10078" y="21474"/>
                  <a:pt x="10055" y="21510"/>
                  <a:pt x="9992" y="21498"/>
                </a:cubicBezTo>
                <a:cubicBezTo>
                  <a:pt x="9947" y="21490"/>
                  <a:pt x="9909" y="21510"/>
                  <a:pt x="9909" y="21546"/>
                </a:cubicBezTo>
                <a:cubicBezTo>
                  <a:pt x="9909" y="21570"/>
                  <a:pt x="10787" y="21585"/>
                  <a:pt x="12132" y="21596"/>
                </a:cubicBezTo>
                <a:cubicBezTo>
                  <a:pt x="13627" y="21584"/>
                  <a:pt x="14309" y="21563"/>
                  <a:pt x="14298" y="21513"/>
                </a:cubicBezTo>
                <a:cubicBezTo>
                  <a:pt x="14286" y="21460"/>
                  <a:pt x="14286" y="21368"/>
                  <a:pt x="14299" y="21310"/>
                </a:cubicBezTo>
                <a:cubicBezTo>
                  <a:pt x="14318" y="21228"/>
                  <a:pt x="14336" y="21221"/>
                  <a:pt x="14378" y="21280"/>
                </a:cubicBezTo>
                <a:cubicBezTo>
                  <a:pt x="14415" y="21332"/>
                  <a:pt x="14440" y="21334"/>
                  <a:pt x="14457" y="21288"/>
                </a:cubicBezTo>
                <a:cubicBezTo>
                  <a:pt x="14502" y="21165"/>
                  <a:pt x="14763" y="21209"/>
                  <a:pt x="14835" y="21350"/>
                </a:cubicBezTo>
                <a:cubicBezTo>
                  <a:pt x="14891" y="21459"/>
                  <a:pt x="14950" y="21481"/>
                  <a:pt x="15193" y="21481"/>
                </a:cubicBezTo>
                <a:cubicBezTo>
                  <a:pt x="15414" y="21481"/>
                  <a:pt x="15483" y="21459"/>
                  <a:pt x="15483" y="21390"/>
                </a:cubicBezTo>
                <a:cubicBezTo>
                  <a:pt x="15483" y="21341"/>
                  <a:pt x="15457" y="21262"/>
                  <a:pt x="15425" y="21218"/>
                </a:cubicBezTo>
                <a:cubicBezTo>
                  <a:pt x="15374" y="21146"/>
                  <a:pt x="15380" y="21118"/>
                  <a:pt x="15465" y="20974"/>
                </a:cubicBezTo>
                <a:cubicBezTo>
                  <a:pt x="15573" y="20792"/>
                  <a:pt x="15561" y="20742"/>
                  <a:pt x="15352" y="20433"/>
                </a:cubicBezTo>
                <a:lnTo>
                  <a:pt x="15240" y="20268"/>
                </a:lnTo>
                <a:lnTo>
                  <a:pt x="15385" y="20027"/>
                </a:lnTo>
                <a:cubicBezTo>
                  <a:pt x="15508" y="19826"/>
                  <a:pt x="15543" y="19801"/>
                  <a:pt x="15608" y="19859"/>
                </a:cubicBezTo>
                <a:cubicBezTo>
                  <a:pt x="15664" y="19910"/>
                  <a:pt x="15679" y="19911"/>
                  <a:pt x="15660" y="19859"/>
                </a:cubicBezTo>
                <a:cubicBezTo>
                  <a:pt x="15645" y="19820"/>
                  <a:pt x="15580" y="19741"/>
                  <a:pt x="15517" y="19686"/>
                </a:cubicBezTo>
                <a:cubicBezTo>
                  <a:pt x="15365" y="19554"/>
                  <a:pt x="15408" y="19462"/>
                  <a:pt x="15611" y="19483"/>
                </a:cubicBezTo>
                <a:cubicBezTo>
                  <a:pt x="15832" y="19506"/>
                  <a:pt x="15940" y="19620"/>
                  <a:pt x="15955" y="19837"/>
                </a:cubicBezTo>
                <a:cubicBezTo>
                  <a:pt x="15965" y="19986"/>
                  <a:pt x="15988" y="20018"/>
                  <a:pt x="16093" y="20035"/>
                </a:cubicBezTo>
                <a:cubicBezTo>
                  <a:pt x="16242" y="20059"/>
                  <a:pt x="16252" y="19979"/>
                  <a:pt x="16141" y="19671"/>
                </a:cubicBezTo>
                <a:cubicBezTo>
                  <a:pt x="16098" y="19554"/>
                  <a:pt x="16063" y="19417"/>
                  <a:pt x="16063" y="19368"/>
                </a:cubicBezTo>
                <a:cubicBezTo>
                  <a:pt x="16063" y="19319"/>
                  <a:pt x="16035" y="19262"/>
                  <a:pt x="16001" y="19240"/>
                </a:cubicBezTo>
                <a:cubicBezTo>
                  <a:pt x="15912" y="19183"/>
                  <a:pt x="15986" y="19051"/>
                  <a:pt x="16203" y="18879"/>
                </a:cubicBezTo>
                <a:lnTo>
                  <a:pt x="16379" y="18739"/>
                </a:lnTo>
                <a:lnTo>
                  <a:pt x="16580" y="18894"/>
                </a:lnTo>
                <a:cubicBezTo>
                  <a:pt x="16846" y="19102"/>
                  <a:pt x="17263" y="19132"/>
                  <a:pt x="17263" y="18945"/>
                </a:cubicBezTo>
                <a:cubicBezTo>
                  <a:pt x="17263" y="18877"/>
                  <a:pt x="17236" y="18804"/>
                  <a:pt x="17201" y="18782"/>
                </a:cubicBezTo>
                <a:cubicBezTo>
                  <a:pt x="17145" y="18745"/>
                  <a:pt x="17147" y="18723"/>
                  <a:pt x="17226" y="18581"/>
                </a:cubicBezTo>
                <a:cubicBezTo>
                  <a:pt x="17276" y="18493"/>
                  <a:pt x="17339" y="18418"/>
                  <a:pt x="17368" y="18418"/>
                </a:cubicBezTo>
                <a:cubicBezTo>
                  <a:pt x="17396" y="18418"/>
                  <a:pt x="17418" y="18358"/>
                  <a:pt x="17418" y="18283"/>
                </a:cubicBezTo>
                <a:cubicBezTo>
                  <a:pt x="17418" y="18191"/>
                  <a:pt x="17400" y="18156"/>
                  <a:pt x="17363" y="18180"/>
                </a:cubicBezTo>
                <a:cubicBezTo>
                  <a:pt x="17333" y="18200"/>
                  <a:pt x="17286" y="18170"/>
                  <a:pt x="17259" y="18115"/>
                </a:cubicBezTo>
                <a:cubicBezTo>
                  <a:pt x="17232" y="18060"/>
                  <a:pt x="17168" y="17989"/>
                  <a:pt x="17117" y="17957"/>
                </a:cubicBezTo>
                <a:cubicBezTo>
                  <a:pt x="17007" y="17886"/>
                  <a:pt x="17026" y="17730"/>
                  <a:pt x="17143" y="17752"/>
                </a:cubicBezTo>
                <a:cubicBezTo>
                  <a:pt x="17201" y="17763"/>
                  <a:pt x="17225" y="17729"/>
                  <a:pt x="17225" y="17644"/>
                </a:cubicBezTo>
                <a:cubicBezTo>
                  <a:pt x="17225" y="17501"/>
                  <a:pt x="17315" y="17356"/>
                  <a:pt x="17360" y="17426"/>
                </a:cubicBezTo>
                <a:cubicBezTo>
                  <a:pt x="17377" y="17452"/>
                  <a:pt x="17360" y="17394"/>
                  <a:pt x="17323" y="17296"/>
                </a:cubicBezTo>
                <a:cubicBezTo>
                  <a:pt x="17285" y="17197"/>
                  <a:pt x="17233" y="17118"/>
                  <a:pt x="17207" y="17118"/>
                </a:cubicBezTo>
                <a:cubicBezTo>
                  <a:pt x="17130" y="17118"/>
                  <a:pt x="17019" y="16875"/>
                  <a:pt x="17053" y="16779"/>
                </a:cubicBezTo>
                <a:cubicBezTo>
                  <a:pt x="17078" y="16711"/>
                  <a:pt x="17072" y="16709"/>
                  <a:pt x="17021" y="16779"/>
                </a:cubicBezTo>
                <a:cubicBezTo>
                  <a:pt x="16930" y="16903"/>
                  <a:pt x="16878" y="16822"/>
                  <a:pt x="16912" y="16611"/>
                </a:cubicBezTo>
                <a:cubicBezTo>
                  <a:pt x="16940" y="16436"/>
                  <a:pt x="16945" y="16434"/>
                  <a:pt x="17205" y="16456"/>
                </a:cubicBezTo>
                <a:cubicBezTo>
                  <a:pt x="17351" y="16468"/>
                  <a:pt x="17506" y="16517"/>
                  <a:pt x="17551" y="16566"/>
                </a:cubicBezTo>
                <a:cubicBezTo>
                  <a:pt x="17604" y="16625"/>
                  <a:pt x="17652" y="16634"/>
                  <a:pt x="17691" y="16594"/>
                </a:cubicBezTo>
                <a:cubicBezTo>
                  <a:pt x="17781" y="16499"/>
                  <a:pt x="17685" y="16309"/>
                  <a:pt x="17530" y="16270"/>
                </a:cubicBezTo>
                <a:cubicBezTo>
                  <a:pt x="17421" y="16244"/>
                  <a:pt x="17392" y="16199"/>
                  <a:pt x="17354" y="16010"/>
                </a:cubicBezTo>
                <a:cubicBezTo>
                  <a:pt x="17317" y="15824"/>
                  <a:pt x="17318" y="15768"/>
                  <a:pt x="17363" y="15709"/>
                </a:cubicBezTo>
                <a:cubicBezTo>
                  <a:pt x="17393" y="15669"/>
                  <a:pt x="17418" y="15608"/>
                  <a:pt x="17418" y="15571"/>
                </a:cubicBezTo>
                <a:cubicBezTo>
                  <a:pt x="17418" y="15328"/>
                  <a:pt x="17732" y="15270"/>
                  <a:pt x="17854" y="15491"/>
                </a:cubicBezTo>
                <a:cubicBezTo>
                  <a:pt x="17893" y="15562"/>
                  <a:pt x="17969" y="15619"/>
                  <a:pt x="18024" y="15619"/>
                </a:cubicBezTo>
                <a:cubicBezTo>
                  <a:pt x="18108" y="15619"/>
                  <a:pt x="18122" y="15597"/>
                  <a:pt x="18103" y="15474"/>
                </a:cubicBezTo>
                <a:cubicBezTo>
                  <a:pt x="18023" y="14944"/>
                  <a:pt x="18019" y="14975"/>
                  <a:pt x="18168" y="14870"/>
                </a:cubicBezTo>
                <a:cubicBezTo>
                  <a:pt x="18324" y="14761"/>
                  <a:pt x="18336" y="14723"/>
                  <a:pt x="18250" y="14616"/>
                </a:cubicBezTo>
                <a:cubicBezTo>
                  <a:pt x="18202" y="14556"/>
                  <a:pt x="18221" y="14505"/>
                  <a:pt x="18371" y="14301"/>
                </a:cubicBezTo>
                <a:cubicBezTo>
                  <a:pt x="18573" y="14027"/>
                  <a:pt x="18689" y="14026"/>
                  <a:pt x="18838" y="14293"/>
                </a:cubicBezTo>
                <a:cubicBezTo>
                  <a:pt x="18915" y="14431"/>
                  <a:pt x="18945" y="14439"/>
                  <a:pt x="19187" y="14403"/>
                </a:cubicBezTo>
                <a:cubicBezTo>
                  <a:pt x="19500" y="14357"/>
                  <a:pt x="19554" y="14301"/>
                  <a:pt x="19434" y="14138"/>
                </a:cubicBezTo>
                <a:lnTo>
                  <a:pt x="19345" y="14015"/>
                </a:lnTo>
                <a:lnTo>
                  <a:pt x="19456" y="13892"/>
                </a:lnTo>
                <a:cubicBezTo>
                  <a:pt x="19517" y="13824"/>
                  <a:pt x="19580" y="13774"/>
                  <a:pt x="19596" y="13782"/>
                </a:cubicBezTo>
                <a:cubicBezTo>
                  <a:pt x="19612" y="13790"/>
                  <a:pt x="19624" y="13735"/>
                  <a:pt x="19624" y="13662"/>
                </a:cubicBezTo>
                <a:cubicBezTo>
                  <a:pt x="19624" y="13583"/>
                  <a:pt x="19607" y="13546"/>
                  <a:pt x="19583" y="13571"/>
                </a:cubicBezTo>
                <a:cubicBezTo>
                  <a:pt x="19560" y="13595"/>
                  <a:pt x="19504" y="13556"/>
                  <a:pt x="19458" y="13486"/>
                </a:cubicBezTo>
                <a:cubicBezTo>
                  <a:pt x="19411" y="13416"/>
                  <a:pt x="19343" y="13340"/>
                  <a:pt x="19306" y="13318"/>
                </a:cubicBezTo>
                <a:cubicBezTo>
                  <a:pt x="19269" y="13296"/>
                  <a:pt x="19237" y="13254"/>
                  <a:pt x="19237" y="13223"/>
                </a:cubicBezTo>
                <a:cubicBezTo>
                  <a:pt x="19237" y="13147"/>
                  <a:pt x="19519" y="12716"/>
                  <a:pt x="19556" y="12737"/>
                </a:cubicBezTo>
                <a:cubicBezTo>
                  <a:pt x="19640" y="12784"/>
                  <a:pt x="19568" y="12449"/>
                  <a:pt x="19452" y="12253"/>
                </a:cubicBezTo>
                <a:lnTo>
                  <a:pt x="19316" y="12028"/>
                </a:lnTo>
                <a:lnTo>
                  <a:pt x="19124" y="12366"/>
                </a:lnTo>
                <a:lnTo>
                  <a:pt x="18932" y="12702"/>
                </a:lnTo>
                <a:lnTo>
                  <a:pt x="18874" y="12466"/>
                </a:lnTo>
                <a:cubicBezTo>
                  <a:pt x="18803" y="12182"/>
                  <a:pt x="18762" y="12176"/>
                  <a:pt x="18652" y="12426"/>
                </a:cubicBezTo>
                <a:cubicBezTo>
                  <a:pt x="18587" y="12575"/>
                  <a:pt x="18553" y="12603"/>
                  <a:pt x="18502" y="12556"/>
                </a:cubicBezTo>
                <a:cubicBezTo>
                  <a:pt x="18465" y="12524"/>
                  <a:pt x="18423" y="12516"/>
                  <a:pt x="18410" y="12539"/>
                </a:cubicBezTo>
                <a:cubicBezTo>
                  <a:pt x="18369" y="12607"/>
                  <a:pt x="18158" y="12227"/>
                  <a:pt x="18180" y="12128"/>
                </a:cubicBezTo>
                <a:cubicBezTo>
                  <a:pt x="18195" y="12065"/>
                  <a:pt x="18183" y="12048"/>
                  <a:pt x="18140" y="12075"/>
                </a:cubicBezTo>
                <a:cubicBezTo>
                  <a:pt x="18103" y="12099"/>
                  <a:pt x="18067" y="12077"/>
                  <a:pt x="18054" y="12018"/>
                </a:cubicBezTo>
                <a:cubicBezTo>
                  <a:pt x="18026" y="11894"/>
                  <a:pt x="18107" y="11630"/>
                  <a:pt x="18157" y="11682"/>
                </a:cubicBezTo>
                <a:cubicBezTo>
                  <a:pt x="18177" y="11703"/>
                  <a:pt x="18194" y="11675"/>
                  <a:pt x="18194" y="11619"/>
                </a:cubicBezTo>
                <a:cubicBezTo>
                  <a:pt x="18194" y="11563"/>
                  <a:pt x="18170" y="11516"/>
                  <a:pt x="18142" y="11516"/>
                </a:cubicBezTo>
                <a:cubicBezTo>
                  <a:pt x="18067" y="11516"/>
                  <a:pt x="17870" y="11148"/>
                  <a:pt x="17901" y="11065"/>
                </a:cubicBezTo>
                <a:cubicBezTo>
                  <a:pt x="17915" y="11027"/>
                  <a:pt x="17911" y="10998"/>
                  <a:pt x="17893" y="10998"/>
                </a:cubicBezTo>
                <a:cubicBezTo>
                  <a:pt x="17875" y="10998"/>
                  <a:pt x="17831" y="11086"/>
                  <a:pt x="17793" y="11193"/>
                </a:cubicBezTo>
                <a:cubicBezTo>
                  <a:pt x="17756" y="11301"/>
                  <a:pt x="17707" y="11386"/>
                  <a:pt x="17686" y="11386"/>
                </a:cubicBezTo>
                <a:cubicBezTo>
                  <a:pt x="17666" y="11386"/>
                  <a:pt x="17631" y="11462"/>
                  <a:pt x="17610" y="11554"/>
                </a:cubicBezTo>
                <a:cubicBezTo>
                  <a:pt x="17570" y="11732"/>
                  <a:pt x="17496" y="11712"/>
                  <a:pt x="17496" y="11524"/>
                </a:cubicBezTo>
                <a:cubicBezTo>
                  <a:pt x="17496" y="11461"/>
                  <a:pt x="17470" y="11355"/>
                  <a:pt x="17438" y="11286"/>
                </a:cubicBezTo>
                <a:cubicBezTo>
                  <a:pt x="17381" y="11163"/>
                  <a:pt x="17376" y="11165"/>
                  <a:pt x="17265" y="11381"/>
                </a:cubicBezTo>
                <a:cubicBezTo>
                  <a:pt x="17184" y="11539"/>
                  <a:pt x="17145" y="11577"/>
                  <a:pt x="17132" y="11511"/>
                </a:cubicBezTo>
                <a:cubicBezTo>
                  <a:pt x="17123" y="11460"/>
                  <a:pt x="17103" y="10635"/>
                  <a:pt x="17089" y="9677"/>
                </a:cubicBezTo>
                <a:cubicBezTo>
                  <a:pt x="17066" y="8113"/>
                  <a:pt x="17071" y="7931"/>
                  <a:pt x="17126" y="7895"/>
                </a:cubicBezTo>
                <a:cubicBezTo>
                  <a:pt x="17161" y="7873"/>
                  <a:pt x="17305" y="7917"/>
                  <a:pt x="17448" y="7993"/>
                </a:cubicBezTo>
                <a:cubicBezTo>
                  <a:pt x="17591" y="8068"/>
                  <a:pt x="17778" y="8156"/>
                  <a:pt x="17863" y="8188"/>
                </a:cubicBezTo>
                <a:cubicBezTo>
                  <a:pt x="17948" y="8221"/>
                  <a:pt x="18253" y="8356"/>
                  <a:pt x="18541" y="8489"/>
                </a:cubicBezTo>
                <a:cubicBezTo>
                  <a:pt x="18828" y="8622"/>
                  <a:pt x="19115" y="8753"/>
                  <a:pt x="19179" y="8782"/>
                </a:cubicBezTo>
                <a:cubicBezTo>
                  <a:pt x="19243" y="8811"/>
                  <a:pt x="19428" y="8895"/>
                  <a:pt x="19587" y="8970"/>
                </a:cubicBezTo>
                <a:cubicBezTo>
                  <a:pt x="19747" y="9045"/>
                  <a:pt x="19989" y="9156"/>
                  <a:pt x="20128" y="9216"/>
                </a:cubicBezTo>
                <a:cubicBezTo>
                  <a:pt x="20281" y="9281"/>
                  <a:pt x="20430" y="9397"/>
                  <a:pt x="20509" y="9512"/>
                </a:cubicBezTo>
                <a:cubicBezTo>
                  <a:pt x="20629" y="9687"/>
                  <a:pt x="20653" y="9696"/>
                  <a:pt x="20876" y="9659"/>
                </a:cubicBezTo>
                <a:cubicBezTo>
                  <a:pt x="21008" y="9638"/>
                  <a:pt x="21152" y="9609"/>
                  <a:pt x="21197" y="9594"/>
                </a:cubicBezTo>
                <a:cubicBezTo>
                  <a:pt x="21248" y="9577"/>
                  <a:pt x="21311" y="9627"/>
                  <a:pt x="21368" y="9730"/>
                </a:cubicBezTo>
                <a:cubicBezTo>
                  <a:pt x="21488" y="9944"/>
                  <a:pt x="21600" y="9942"/>
                  <a:pt x="21600" y="9727"/>
                </a:cubicBezTo>
                <a:cubicBezTo>
                  <a:pt x="21600" y="9584"/>
                  <a:pt x="21583" y="9564"/>
                  <a:pt x="21460" y="9564"/>
                </a:cubicBezTo>
                <a:cubicBezTo>
                  <a:pt x="21339" y="9564"/>
                  <a:pt x="21289" y="9509"/>
                  <a:pt x="21080" y="9141"/>
                </a:cubicBezTo>
                <a:cubicBezTo>
                  <a:pt x="20838" y="8712"/>
                  <a:pt x="20746" y="8642"/>
                  <a:pt x="20594" y="8780"/>
                </a:cubicBezTo>
                <a:cubicBezTo>
                  <a:pt x="20541" y="8827"/>
                  <a:pt x="20385" y="8785"/>
                  <a:pt x="20006" y="8617"/>
                </a:cubicBezTo>
                <a:cubicBezTo>
                  <a:pt x="19381" y="8340"/>
                  <a:pt x="18194" y="7816"/>
                  <a:pt x="17534" y="7524"/>
                </a:cubicBezTo>
                <a:cubicBezTo>
                  <a:pt x="17085" y="7326"/>
                  <a:pt x="17051" y="7299"/>
                  <a:pt x="17040" y="7146"/>
                </a:cubicBezTo>
                <a:cubicBezTo>
                  <a:pt x="17034" y="7055"/>
                  <a:pt x="17055" y="6941"/>
                  <a:pt x="17088" y="6895"/>
                </a:cubicBezTo>
                <a:cubicBezTo>
                  <a:pt x="17121" y="6849"/>
                  <a:pt x="17147" y="6775"/>
                  <a:pt x="17147" y="6727"/>
                </a:cubicBezTo>
                <a:cubicBezTo>
                  <a:pt x="17147" y="6680"/>
                  <a:pt x="17172" y="6616"/>
                  <a:pt x="17201" y="6587"/>
                </a:cubicBezTo>
                <a:cubicBezTo>
                  <a:pt x="17277" y="6512"/>
                  <a:pt x="17496" y="5735"/>
                  <a:pt x="17472" y="5627"/>
                </a:cubicBezTo>
                <a:cubicBezTo>
                  <a:pt x="17460" y="5577"/>
                  <a:pt x="17427" y="5523"/>
                  <a:pt x="17399" y="5504"/>
                </a:cubicBezTo>
                <a:cubicBezTo>
                  <a:pt x="17370" y="5485"/>
                  <a:pt x="17355" y="5415"/>
                  <a:pt x="17366" y="5346"/>
                </a:cubicBezTo>
                <a:cubicBezTo>
                  <a:pt x="17378" y="5271"/>
                  <a:pt x="17345" y="5141"/>
                  <a:pt x="17281" y="5013"/>
                </a:cubicBezTo>
                <a:cubicBezTo>
                  <a:pt x="17168" y="4786"/>
                  <a:pt x="17145" y="4467"/>
                  <a:pt x="17220" y="4146"/>
                </a:cubicBezTo>
                <a:cubicBezTo>
                  <a:pt x="17274" y="3917"/>
                  <a:pt x="17508" y="3658"/>
                  <a:pt x="17750" y="3562"/>
                </a:cubicBezTo>
                <a:lnTo>
                  <a:pt x="17941" y="3484"/>
                </a:lnTo>
                <a:lnTo>
                  <a:pt x="17841" y="3304"/>
                </a:lnTo>
                <a:cubicBezTo>
                  <a:pt x="17785" y="3204"/>
                  <a:pt x="17718" y="2990"/>
                  <a:pt x="17691" y="2828"/>
                </a:cubicBezTo>
                <a:cubicBezTo>
                  <a:pt x="17623" y="2420"/>
                  <a:pt x="17558" y="2522"/>
                  <a:pt x="17583" y="2998"/>
                </a:cubicBezTo>
                <a:lnTo>
                  <a:pt x="17604" y="3384"/>
                </a:lnTo>
                <a:lnTo>
                  <a:pt x="17371" y="3575"/>
                </a:lnTo>
                <a:cubicBezTo>
                  <a:pt x="17241" y="3680"/>
                  <a:pt x="17100" y="3820"/>
                  <a:pt x="17058" y="3883"/>
                </a:cubicBezTo>
                <a:cubicBezTo>
                  <a:pt x="16960" y="4029"/>
                  <a:pt x="16840" y="4468"/>
                  <a:pt x="16839" y="4685"/>
                </a:cubicBezTo>
                <a:cubicBezTo>
                  <a:pt x="16838" y="4951"/>
                  <a:pt x="16674" y="5165"/>
                  <a:pt x="16485" y="5146"/>
                </a:cubicBezTo>
                <a:cubicBezTo>
                  <a:pt x="16290" y="5126"/>
                  <a:pt x="14918" y="4636"/>
                  <a:pt x="14825" y="4552"/>
                </a:cubicBezTo>
                <a:cubicBezTo>
                  <a:pt x="14787" y="4518"/>
                  <a:pt x="14739" y="4356"/>
                  <a:pt x="14715" y="4196"/>
                </a:cubicBezTo>
                <a:cubicBezTo>
                  <a:pt x="14691" y="4036"/>
                  <a:pt x="14654" y="3889"/>
                  <a:pt x="14634" y="3868"/>
                </a:cubicBezTo>
                <a:cubicBezTo>
                  <a:pt x="14614" y="3847"/>
                  <a:pt x="14562" y="3961"/>
                  <a:pt x="14520" y="4123"/>
                </a:cubicBezTo>
                <a:cubicBezTo>
                  <a:pt x="14437" y="4438"/>
                  <a:pt x="14415" y="4456"/>
                  <a:pt x="14205" y="4354"/>
                </a:cubicBezTo>
                <a:cubicBezTo>
                  <a:pt x="14131" y="4318"/>
                  <a:pt x="13943" y="4243"/>
                  <a:pt x="13787" y="4189"/>
                </a:cubicBezTo>
                <a:cubicBezTo>
                  <a:pt x="13435" y="4066"/>
                  <a:pt x="13308" y="3938"/>
                  <a:pt x="13338" y="3737"/>
                </a:cubicBezTo>
                <a:cubicBezTo>
                  <a:pt x="13363" y="3566"/>
                  <a:pt x="13240" y="3403"/>
                  <a:pt x="13041" y="3344"/>
                </a:cubicBezTo>
                <a:cubicBezTo>
                  <a:pt x="12874" y="3294"/>
                  <a:pt x="12851" y="3266"/>
                  <a:pt x="12849" y="3098"/>
                </a:cubicBezTo>
                <a:cubicBezTo>
                  <a:pt x="12848" y="3009"/>
                  <a:pt x="12795" y="2894"/>
                  <a:pt x="12705" y="2790"/>
                </a:cubicBezTo>
                <a:cubicBezTo>
                  <a:pt x="12577" y="2643"/>
                  <a:pt x="12541" y="2630"/>
                  <a:pt x="12388" y="2682"/>
                </a:cubicBezTo>
                <a:cubicBezTo>
                  <a:pt x="12293" y="2714"/>
                  <a:pt x="12172" y="2795"/>
                  <a:pt x="12121" y="2863"/>
                </a:cubicBezTo>
                <a:cubicBezTo>
                  <a:pt x="12017" y="3001"/>
                  <a:pt x="11960" y="2974"/>
                  <a:pt x="11960" y="2788"/>
                </a:cubicBezTo>
                <a:cubicBezTo>
                  <a:pt x="11960" y="2633"/>
                  <a:pt x="11894" y="2625"/>
                  <a:pt x="11800" y="2768"/>
                </a:cubicBezTo>
                <a:cubicBezTo>
                  <a:pt x="11742" y="2855"/>
                  <a:pt x="11720" y="2860"/>
                  <a:pt x="11672" y="2793"/>
                </a:cubicBezTo>
                <a:cubicBezTo>
                  <a:pt x="11635" y="2742"/>
                  <a:pt x="11624" y="2682"/>
                  <a:pt x="11645" y="2637"/>
                </a:cubicBezTo>
                <a:cubicBezTo>
                  <a:pt x="11715" y="2486"/>
                  <a:pt x="11726" y="2230"/>
                  <a:pt x="11667" y="2088"/>
                </a:cubicBezTo>
                <a:cubicBezTo>
                  <a:pt x="11635" y="2010"/>
                  <a:pt x="11620" y="1946"/>
                  <a:pt x="11634" y="1946"/>
                </a:cubicBezTo>
                <a:cubicBezTo>
                  <a:pt x="11648" y="1946"/>
                  <a:pt x="11605" y="1842"/>
                  <a:pt x="11539" y="1715"/>
                </a:cubicBezTo>
                <a:cubicBezTo>
                  <a:pt x="11473" y="1589"/>
                  <a:pt x="11441" y="1501"/>
                  <a:pt x="11432" y="1427"/>
                </a:cubicBezTo>
                <a:cubicBezTo>
                  <a:pt x="11404" y="1532"/>
                  <a:pt x="11386" y="1685"/>
                  <a:pt x="11389" y="1883"/>
                </a:cubicBezTo>
                <a:cubicBezTo>
                  <a:pt x="11392" y="2081"/>
                  <a:pt x="11381" y="2281"/>
                  <a:pt x="11365" y="2324"/>
                </a:cubicBezTo>
                <a:cubicBezTo>
                  <a:pt x="11331" y="2417"/>
                  <a:pt x="11305" y="2417"/>
                  <a:pt x="11221" y="2334"/>
                </a:cubicBezTo>
                <a:cubicBezTo>
                  <a:pt x="11140" y="2255"/>
                  <a:pt x="11094" y="1958"/>
                  <a:pt x="11146" y="1853"/>
                </a:cubicBezTo>
                <a:cubicBezTo>
                  <a:pt x="11171" y="1802"/>
                  <a:pt x="11173" y="1697"/>
                  <a:pt x="11151" y="1567"/>
                </a:cubicBezTo>
                <a:cubicBezTo>
                  <a:pt x="11131" y="1455"/>
                  <a:pt x="11126" y="1304"/>
                  <a:pt x="11137" y="1229"/>
                </a:cubicBezTo>
                <a:cubicBezTo>
                  <a:pt x="11151" y="1141"/>
                  <a:pt x="11133" y="1062"/>
                  <a:pt x="11087" y="1006"/>
                </a:cubicBezTo>
                <a:cubicBezTo>
                  <a:pt x="11028" y="933"/>
                  <a:pt x="11025" y="900"/>
                  <a:pt x="11066" y="818"/>
                </a:cubicBezTo>
                <a:cubicBezTo>
                  <a:pt x="11093" y="763"/>
                  <a:pt x="11108" y="663"/>
                  <a:pt x="11101" y="597"/>
                </a:cubicBezTo>
                <a:cubicBezTo>
                  <a:pt x="11094" y="526"/>
                  <a:pt x="11114" y="479"/>
                  <a:pt x="11149" y="479"/>
                </a:cubicBezTo>
                <a:cubicBezTo>
                  <a:pt x="11184" y="479"/>
                  <a:pt x="11212" y="552"/>
                  <a:pt x="11219" y="657"/>
                </a:cubicBezTo>
                <a:cubicBezTo>
                  <a:pt x="11226" y="766"/>
                  <a:pt x="11283" y="910"/>
                  <a:pt x="11366" y="1026"/>
                </a:cubicBezTo>
                <a:cubicBezTo>
                  <a:pt x="11446" y="1136"/>
                  <a:pt x="11475" y="1185"/>
                  <a:pt x="11475" y="1239"/>
                </a:cubicBezTo>
                <a:cubicBezTo>
                  <a:pt x="11486" y="1221"/>
                  <a:pt x="11492" y="1203"/>
                  <a:pt x="11506" y="1184"/>
                </a:cubicBezTo>
                <a:cubicBezTo>
                  <a:pt x="11554" y="1118"/>
                  <a:pt x="11593" y="1022"/>
                  <a:pt x="11593" y="968"/>
                </a:cubicBezTo>
                <a:cubicBezTo>
                  <a:pt x="11593" y="914"/>
                  <a:pt x="11627" y="870"/>
                  <a:pt x="11670" y="870"/>
                </a:cubicBezTo>
                <a:cubicBezTo>
                  <a:pt x="11749" y="870"/>
                  <a:pt x="11750" y="860"/>
                  <a:pt x="11715" y="412"/>
                </a:cubicBezTo>
                <a:cubicBezTo>
                  <a:pt x="11709" y="338"/>
                  <a:pt x="11666" y="212"/>
                  <a:pt x="11620" y="134"/>
                </a:cubicBezTo>
                <a:lnTo>
                  <a:pt x="11545" y="8"/>
                </a:lnTo>
                <a:close/>
                <a:moveTo>
                  <a:pt x="8609" y="41"/>
                </a:moveTo>
                <a:cubicBezTo>
                  <a:pt x="8562" y="43"/>
                  <a:pt x="8524" y="44"/>
                  <a:pt x="8483" y="46"/>
                </a:cubicBezTo>
                <a:cubicBezTo>
                  <a:pt x="8482" y="50"/>
                  <a:pt x="8477" y="54"/>
                  <a:pt x="8477" y="58"/>
                </a:cubicBezTo>
                <a:cubicBezTo>
                  <a:pt x="8477" y="143"/>
                  <a:pt x="8581" y="143"/>
                  <a:pt x="8612" y="58"/>
                </a:cubicBezTo>
                <a:cubicBezTo>
                  <a:pt x="8615" y="52"/>
                  <a:pt x="8609" y="47"/>
                  <a:pt x="8609" y="41"/>
                </a:cubicBezTo>
                <a:close/>
                <a:moveTo>
                  <a:pt x="10647" y="457"/>
                </a:moveTo>
                <a:cubicBezTo>
                  <a:pt x="10636" y="456"/>
                  <a:pt x="10624" y="461"/>
                  <a:pt x="10609" y="477"/>
                </a:cubicBezTo>
                <a:cubicBezTo>
                  <a:pt x="10586" y="501"/>
                  <a:pt x="10577" y="551"/>
                  <a:pt x="10591" y="587"/>
                </a:cubicBezTo>
                <a:cubicBezTo>
                  <a:pt x="10607" y="632"/>
                  <a:pt x="10629" y="631"/>
                  <a:pt x="10656" y="585"/>
                </a:cubicBezTo>
                <a:cubicBezTo>
                  <a:pt x="10694" y="522"/>
                  <a:pt x="10681" y="459"/>
                  <a:pt x="10647" y="457"/>
                </a:cubicBezTo>
                <a:close/>
                <a:moveTo>
                  <a:pt x="11905" y="720"/>
                </a:moveTo>
                <a:cubicBezTo>
                  <a:pt x="11900" y="731"/>
                  <a:pt x="11902" y="927"/>
                  <a:pt x="11913" y="1156"/>
                </a:cubicBezTo>
                <a:lnTo>
                  <a:pt x="11932" y="1575"/>
                </a:lnTo>
                <a:lnTo>
                  <a:pt x="12005" y="1417"/>
                </a:lnTo>
                <a:cubicBezTo>
                  <a:pt x="12045" y="1331"/>
                  <a:pt x="12102" y="1179"/>
                  <a:pt x="12133" y="1078"/>
                </a:cubicBezTo>
                <a:cubicBezTo>
                  <a:pt x="12184" y="914"/>
                  <a:pt x="12182" y="894"/>
                  <a:pt x="12123" y="863"/>
                </a:cubicBezTo>
                <a:cubicBezTo>
                  <a:pt x="12087" y="844"/>
                  <a:pt x="12025" y="801"/>
                  <a:pt x="11986" y="765"/>
                </a:cubicBezTo>
                <a:cubicBezTo>
                  <a:pt x="11946" y="729"/>
                  <a:pt x="11911" y="709"/>
                  <a:pt x="11905" y="720"/>
                </a:cubicBezTo>
                <a:close/>
                <a:moveTo>
                  <a:pt x="10702" y="1449"/>
                </a:moveTo>
                <a:cubicBezTo>
                  <a:pt x="10719" y="1444"/>
                  <a:pt x="10735" y="1468"/>
                  <a:pt x="10758" y="1514"/>
                </a:cubicBezTo>
                <a:cubicBezTo>
                  <a:pt x="10786" y="1571"/>
                  <a:pt x="10811" y="1755"/>
                  <a:pt x="10814" y="1923"/>
                </a:cubicBezTo>
                <a:cubicBezTo>
                  <a:pt x="10820" y="2273"/>
                  <a:pt x="10766" y="2343"/>
                  <a:pt x="10647" y="2144"/>
                </a:cubicBezTo>
                <a:cubicBezTo>
                  <a:pt x="10549" y="1978"/>
                  <a:pt x="10545" y="1746"/>
                  <a:pt x="10637" y="1555"/>
                </a:cubicBezTo>
                <a:cubicBezTo>
                  <a:pt x="10668" y="1490"/>
                  <a:pt x="10686" y="1455"/>
                  <a:pt x="10702" y="1449"/>
                </a:cubicBezTo>
                <a:close/>
                <a:moveTo>
                  <a:pt x="13958" y="3284"/>
                </a:moveTo>
                <a:cubicBezTo>
                  <a:pt x="13949" y="3275"/>
                  <a:pt x="13934" y="3277"/>
                  <a:pt x="13915" y="3289"/>
                </a:cubicBezTo>
                <a:cubicBezTo>
                  <a:pt x="13883" y="3309"/>
                  <a:pt x="13858" y="3405"/>
                  <a:pt x="13859" y="3499"/>
                </a:cubicBezTo>
                <a:cubicBezTo>
                  <a:pt x="13860" y="3665"/>
                  <a:pt x="13862" y="3666"/>
                  <a:pt x="13917" y="3544"/>
                </a:cubicBezTo>
                <a:cubicBezTo>
                  <a:pt x="13972" y="3421"/>
                  <a:pt x="13986" y="3310"/>
                  <a:pt x="13958" y="3284"/>
                </a:cubicBezTo>
                <a:close/>
                <a:moveTo>
                  <a:pt x="1909" y="13223"/>
                </a:moveTo>
                <a:cubicBezTo>
                  <a:pt x="1886" y="13216"/>
                  <a:pt x="1863" y="13217"/>
                  <a:pt x="1846" y="13228"/>
                </a:cubicBezTo>
                <a:cubicBezTo>
                  <a:pt x="1797" y="13260"/>
                  <a:pt x="1792" y="13309"/>
                  <a:pt x="1821" y="13479"/>
                </a:cubicBezTo>
                <a:cubicBezTo>
                  <a:pt x="1840" y="13594"/>
                  <a:pt x="1879" y="13713"/>
                  <a:pt x="1906" y="13742"/>
                </a:cubicBezTo>
                <a:cubicBezTo>
                  <a:pt x="1969" y="13809"/>
                  <a:pt x="1966" y="13808"/>
                  <a:pt x="2117" y="13717"/>
                </a:cubicBezTo>
                <a:cubicBezTo>
                  <a:pt x="2251" y="13635"/>
                  <a:pt x="2289" y="13489"/>
                  <a:pt x="2188" y="13436"/>
                </a:cubicBezTo>
                <a:cubicBezTo>
                  <a:pt x="2084" y="13381"/>
                  <a:pt x="2034" y="13343"/>
                  <a:pt x="1971" y="13266"/>
                </a:cubicBezTo>
                <a:cubicBezTo>
                  <a:pt x="1954" y="13245"/>
                  <a:pt x="1931" y="13230"/>
                  <a:pt x="1909" y="13223"/>
                </a:cubicBezTo>
                <a:close/>
                <a:moveTo>
                  <a:pt x="18803" y="14802"/>
                </a:moveTo>
                <a:cubicBezTo>
                  <a:pt x="18784" y="14807"/>
                  <a:pt x="18764" y="14824"/>
                  <a:pt x="18740" y="14850"/>
                </a:cubicBezTo>
                <a:cubicBezTo>
                  <a:pt x="18641" y="14954"/>
                  <a:pt x="18633" y="15133"/>
                  <a:pt x="18725" y="15223"/>
                </a:cubicBezTo>
                <a:cubicBezTo>
                  <a:pt x="18763" y="15259"/>
                  <a:pt x="18831" y="15292"/>
                  <a:pt x="18877" y="15293"/>
                </a:cubicBezTo>
                <a:cubicBezTo>
                  <a:pt x="18954" y="15295"/>
                  <a:pt x="18958" y="15273"/>
                  <a:pt x="18926" y="15085"/>
                </a:cubicBezTo>
                <a:cubicBezTo>
                  <a:pt x="18889" y="14870"/>
                  <a:pt x="18857" y="14787"/>
                  <a:pt x="18803" y="14802"/>
                </a:cubicBezTo>
                <a:close/>
                <a:moveTo>
                  <a:pt x="1633" y="14885"/>
                </a:moveTo>
                <a:cubicBezTo>
                  <a:pt x="1612" y="14904"/>
                  <a:pt x="1617" y="14971"/>
                  <a:pt x="1666" y="15070"/>
                </a:cubicBezTo>
                <a:cubicBezTo>
                  <a:pt x="1692" y="15122"/>
                  <a:pt x="1749" y="15165"/>
                  <a:pt x="1794" y="15165"/>
                </a:cubicBezTo>
                <a:cubicBezTo>
                  <a:pt x="1869" y="15165"/>
                  <a:pt x="1867" y="15149"/>
                  <a:pt x="1761" y="14985"/>
                </a:cubicBezTo>
                <a:cubicBezTo>
                  <a:pt x="1703" y="14894"/>
                  <a:pt x="1654" y="14866"/>
                  <a:pt x="1633" y="14885"/>
                </a:cubicBezTo>
                <a:close/>
                <a:moveTo>
                  <a:pt x="3953" y="17095"/>
                </a:moveTo>
                <a:cubicBezTo>
                  <a:pt x="3880" y="17127"/>
                  <a:pt x="3869" y="17166"/>
                  <a:pt x="3890" y="17306"/>
                </a:cubicBezTo>
                <a:cubicBezTo>
                  <a:pt x="3904" y="17399"/>
                  <a:pt x="3935" y="17511"/>
                  <a:pt x="3957" y="17556"/>
                </a:cubicBezTo>
                <a:cubicBezTo>
                  <a:pt x="4013" y="17670"/>
                  <a:pt x="4185" y="17658"/>
                  <a:pt x="4291" y="17534"/>
                </a:cubicBezTo>
                <a:cubicBezTo>
                  <a:pt x="4362" y="17449"/>
                  <a:pt x="4370" y="17414"/>
                  <a:pt x="4331" y="17336"/>
                </a:cubicBezTo>
                <a:cubicBezTo>
                  <a:pt x="4305" y="17283"/>
                  <a:pt x="4251" y="17251"/>
                  <a:pt x="4212" y="17268"/>
                </a:cubicBezTo>
                <a:cubicBezTo>
                  <a:pt x="4170" y="17286"/>
                  <a:pt x="4121" y="17249"/>
                  <a:pt x="4091" y="17178"/>
                </a:cubicBezTo>
                <a:cubicBezTo>
                  <a:pt x="4056" y="17094"/>
                  <a:pt x="4013" y="17069"/>
                  <a:pt x="3953" y="17095"/>
                </a:cubicBezTo>
                <a:close/>
                <a:moveTo>
                  <a:pt x="4893" y="18874"/>
                </a:moveTo>
                <a:cubicBezTo>
                  <a:pt x="4771" y="18874"/>
                  <a:pt x="4765" y="19141"/>
                  <a:pt x="4885" y="19328"/>
                </a:cubicBezTo>
                <a:cubicBezTo>
                  <a:pt x="4985" y="19486"/>
                  <a:pt x="4954" y="19482"/>
                  <a:pt x="5127" y="19361"/>
                </a:cubicBezTo>
                <a:cubicBezTo>
                  <a:pt x="5289" y="19247"/>
                  <a:pt x="5291" y="19114"/>
                  <a:pt x="5133" y="19082"/>
                </a:cubicBezTo>
                <a:cubicBezTo>
                  <a:pt x="5075" y="19071"/>
                  <a:pt x="5018" y="19018"/>
                  <a:pt x="5007" y="18967"/>
                </a:cubicBezTo>
                <a:cubicBezTo>
                  <a:pt x="4995" y="18916"/>
                  <a:pt x="4944" y="18874"/>
                  <a:pt x="4893" y="18874"/>
                </a:cubicBezTo>
                <a:close/>
                <a:moveTo>
                  <a:pt x="16517" y="19295"/>
                </a:moveTo>
                <a:cubicBezTo>
                  <a:pt x="16474" y="19319"/>
                  <a:pt x="16477" y="19430"/>
                  <a:pt x="16529" y="19596"/>
                </a:cubicBezTo>
                <a:cubicBezTo>
                  <a:pt x="16579" y="19753"/>
                  <a:pt x="16760" y="19745"/>
                  <a:pt x="16760" y="19586"/>
                </a:cubicBezTo>
                <a:cubicBezTo>
                  <a:pt x="16760" y="19460"/>
                  <a:pt x="16700" y="19366"/>
                  <a:pt x="16577" y="19303"/>
                </a:cubicBezTo>
                <a:cubicBezTo>
                  <a:pt x="16553" y="19290"/>
                  <a:pt x="16532" y="19288"/>
                  <a:pt x="16517" y="19295"/>
                </a:cubicBezTo>
                <a:close/>
                <a:moveTo>
                  <a:pt x="16436" y="20253"/>
                </a:moveTo>
                <a:cubicBezTo>
                  <a:pt x="16417" y="20274"/>
                  <a:pt x="16410" y="20352"/>
                  <a:pt x="16427" y="20463"/>
                </a:cubicBezTo>
                <a:cubicBezTo>
                  <a:pt x="16444" y="20578"/>
                  <a:pt x="16482" y="20632"/>
                  <a:pt x="16558" y="20646"/>
                </a:cubicBezTo>
                <a:cubicBezTo>
                  <a:pt x="16674" y="20669"/>
                  <a:pt x="16704" y="20618"/>
                  <a:pt x="16668" y="20461"/>
                </a:cubicBezTo>
                <a:cubicBezTo>
                  <a:pt x="16655" y="20404"/>
                  <a:pt x="16619" y="20375"/>
                  <a:pt x="16587" y="20396"/>
                </a:cubicBezTo>
                <a:cubicBezTo>
                  <a:pt x="16556" y="20416"/>
                  <a:pt x="16514" y="20381"/>
                  <a:pt x="16494" y="20320"/>
                </a:cubicBezTo>
                <a:cubicBezTo>
                  <a:pt x="16481" y="20282"/>
                  <a:pt x="16469" y="20262"/>
                  <a:pt x="16458" y="20253"/>
                </a:cubicBezTo>
                <a:cubicBezTo>
                  <a:pt x="16450" y="20246"/>
                  <a:pt x="16442" y="20246"/>
                  <a:pt x="16436" y="20253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381000" dist="184427" dir="5190806">
              <a:srgbClr val="000000"/>
            </a:outerShdw>
          </a:effectLst>
        </p:spPr>
      </p:pic>
      <p:sp>
        <p:nvSpPr>
          <p:cNvPr id="170" name="Todos somos pecadores"/>
          <p:cNvSpPr/>
          <p:nvPr/>
        </p:nvSpPr>
        <p:spPr>
          <a:xfrm>
            <a:off x="328266" y="944713"/>
            <a:ext cx="3337600" cy="459595"/>
          </a:xfrm>
          <a:prstGeom prst="roundRect">
            <a:avLst>
              <a:gd name="adj" fmla="val 34924"/>
            </a:avLst>
          </a:prstGeom>
          <a:solidFill>
            <a:srgbClr val="2B3846"/>
          </a:solidFill>
          <a:ln w="25400">
            <a:solidFill>
              <a:srgbClr val="363F4D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Todos somos pecadores</a:t>
            </a:r>
          </a:p>
        </p:txBody>
      </p:sp>
      <p:sp>
        <p:nvSpPr>
          <p:cNvPr id="171" name="1. Nuestro sustituto"/>
          <p:cNvSpPr/>
          <p:nvPr/>
        </p:nvSpPr>
        <p:spPr>
          <a:xfrm>
            <a:off x="863" y="1727"/>
            <a:ext cx="3164496" cy="481820"/>
          </a:xfrm>
          <a:prstGeom prst="roundRect">
            <a:avLst>
              <a:gd name="adj" fmla="val 31206"/>
            </a:avLst>
          </a:prstGeom>
          <a:solidFill>
            <a:srgbClr val="011993"/>
          </a:solidFill>
          <a:ln w="25400">
            <a:solidFill>
              <a:srgbClr val="01199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1. Nuestro sustituto</a:t>
            </a:r>
          </a:p>
        </p:txBody>
      </p:sp>
      <p:sp>
        <p:nvSpPr>
          <p:cNvPr id="172" name="Señalaban al verdadero cordero"/>
          <p:cNvSpPr/>
          <p:nvPr/>
        </p:nvSpPr>
        <p:spPr>
          <a:xfrm>
            <a:off x="4811461" y="223403"/>
            <a:ext cx="2569078" cy="787476"/>
          </a:xfrm>
          <a:prstGeom prst="roundRect">
            <a:avLst>
              <a:gd name="adj" fmla="val 20383"/>
            </a:avLst>
          </a:prstGeom>
          <a:solidFill>
            <a:srgbClr val="FFFBB9"/>
          </a:solidFill>
          <a:ln w="25400">
            <a:solidFill>
              <a:srgbClr val="FFFBB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Señalaban al verdadero cordero</a:t>
            </a:r>
          </a:p>
        </p:txBody>
      </p:sp>
      <p:sp>
        <p:nvSpPr>
          <p:cNvPr id="173" name="“Animal” era un sustituto del pecador"/>
          <p:cNvSpPr/>
          <p:nvPr/>
        </p:nvSpPr>
        <p:spPr>
          <a:xfrm>
            <a:off x="4654882" y="1380674"/>
            <a:ext cx="2882235" cy="787476"/>
          </a:xfrm>
          <a:prstGeom prst="roundRect">
            <a:avLst>
              <a:gd name="adj" fmla="val 20383"/>
            </a:avLst>
          </a:prstGeom>
          <a:solidFill>
            <a:srgbClr val="FFF8D9"/>
          </a:solidFill>
          <a:ln w="25400">
            <a:solidFill>
              <a:srgbClr val="FFF8D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“Animal” era un sustituto del pecador</a:t>
            </a:r>
          </a:p>
        </p:txBody>
      </p:sp>
      <p:sp>
        <p:nvSpPr>
          <p:cNvPr id="174" name="Triángulo"/>
          <p:cNvSpPr/>
          <p:nvPr/>
        </p:nvSpPr>
        <p:spPr>
          <a:xfrm rot="5400000">
            <a:off x="4094937" y="6213029"/>
            <a:ext cx="279928" cy="271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42193"/>
          </a:solidFill>
          <a:ln w="12700">
            <a:solidFill>
              <a:srgbClr val="942193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5" name="Tenía que ofrecer un sacrificio"/>
          <p:cNvSpPr/>
          <p:nvPr/>
        </p:nvSpPr>
        <p:spPr>
          <a:xfrm>
            <a:off x="4654882" y="5955248"/>
            <a:ext cx="2882235" cy="787476"/>
          </a:xfrm>
          <a:prstGeom prst="roundRect">
            <a:avLst>
              <a:gd name="adj" fmla="val 20383"/>
            </a:avLst>
          </a:prstGeom>
          <a:solidFill>
            <a:srgbClr val="FFFFFF"/>
          </a:solidFill>
          <a:ln w="25400">
            <a:solidFill>
              <a:srgbClr val="786D72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Tenía que ofrecer un sacrificio</a:t>
            </a:r>
          </a:p>
        </p:txBody>
      </p:sp>
      <p:sp>
        <p:nvSpPr>
          <p:cNvPr id="176" name="Ro 3:10"/>
          <p:cNvSpPr/>
          <p:nvPr/>
        </p:nvSpPr>
        <p:spPr>
          <a:xfrm>
            <a:off x="1513732" y="583054"/>
            <a:ext cx="966668" cy="377112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313E4C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Ro 3:10</a:t>
            </a:r>
          </a:p>
        </p:txBody>
      </p:sp>
      <p:sp>
        <p:nvSpPr>
          <p:cNvPr id="177" name="Condenados a muerte"/>
          <p:cNvSpPr/>
          <p:nvPr/>
        </p:nvSpPr>
        <p:spPr>
          <a:xfrm>
            <a:off x="414818" y="6119189"/>
            <a:ext cx="3164496" cy="459595"/>
          </a:xfrm>
          <a:prstGeom prst="roundRect">
            <a:avLst>
              <a:gd name="adj" fmla="val 34924"/>
            </a:avLst>
          </a:prstGeom>
          <a:solidFill>
            <a:srgbClr val="6F8768"/>
          </a:solidFill>
          <a:ln w="25400">
            <a:solidFill>
              <a:srgbClr val="6F8768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Condenados a muerte</a:t>
            </a:r>
          </a:p>
        </p:txBody>
      </p:sp>
      <p:sp>
        <p:nvSpPr>
          <p:cNvPr id="178" name="Ro 6:23"/>
          <p:cNvSpPr/>
          <p:nvPr/>
        </p:nvSpPr>
        <p:spPr>
          <a:xfrm>
            <a:off x="1456730" y="5762428"/>
            <a:ext cx="1080671" cy="377113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728B6C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Ro 6:23</a:t>
            </a:r>
          </a:p>
        </p:txBody>
      </p:sp>
      <p:sp>
        <p:nvSpPr>
          <p:cNvPr id="179" name="Is 53:4-12"/>
          <p:cNvSpPr/>
          <p:nvPr/>
        </p:nvSpPr>
        <p:spPr>
          <a:xfrm>
            <a:off x="10901126" y="54081"/>
            <a:ext cx="1174524" cy="377113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3A342F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Is 53:4-12</a:t>
            </a:r>
          </a:p>
        </p:txBody>
      </p:sp>
      <p:sp>
        <p:nvSpPr>
          <p:cNvPr id="180" name="Fue la ofrenda real, nuestro sustituto aceptado por Dios"/>
          <p:cNvSpPr/>
          <p:nvPr/>
        </p:nvSpPr>
        <p:spPr>
          <a:xfrm>
            <a:off x="9133186" y="5542524"/>
            <a:ext cx="2735994" cy="1149400"/>
          </a:xfrm>
          <a:prstGeom prst="roundRect">
            <a:avLst>
              <a:gd name="adj" fmla="val 13964"/>
            </a:avLst>
          </a:prstGeom>
          <a:solidFill>
            <a:srgbClr val="D9697B"/>
          </a:solidFill>
          <a:ln w="25400">
            <a:solidFill>
              <a:srgbClr val="D9697B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Fue la ofrenda real, nuestro sustituto aceptado por Dios</a:t>
            </a:r>
          </a:p>
        </p:txBody>
      </p:sp>
      <p:sp>
        <p:nvSpPr>
          <p:cNvPr id="181" name="Hb 10:4"/>
          <p:cNvSpPr/>
          <p:nvPr/>
        </p:nvSpPr>
        <p:spPr>
          <a:xfrm>
            <a:off x="10803128" y="5204681"/>
            <a:ext cx="966668" cy="377113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D9697B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Hb 10:4</a:t>
            </a:r>
          </a:p>
        </p:txBody>
      </p:sp>
      <p:sp>
        <p:nvSpPr>
          <p:cNvPr id="182" name="Triángulo"/>
          <p:cNvSpPr/>
          <p:nvPr/>
        </p:nvSpPr>
        <p:spPr>
          <a:xfrm rot="5400000">
            <a:off x="7822187" y="481184"/>
            <a:ext cx="279928" cy="271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42193"/>
          </a:solidFill>
          <a:ln w="12700">
            <a:solidFill>
              <a:srgbClr val="942193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2"/>
      <p:bldP build="whole" bldLvl="1" animBg="1" rev="0" advAuto="0" spid="169" grpId="7"/>
      <p:bldP build="whole" bldLvl="1" animBg="1" rev="0" advAuto="0" spid="167" grpId="3"/>
      <p:bldP build="whole" bldLvl="1" animBg="1" rev="0" advAuto="0" spid="172" grpId="10"/>
      <p:bldP build="whole" bldLvl="1" animBg="1" rev="0" advAuto="0" spid="175" grpId="8"/>
      <p:bldP build="whole" bldLvl="1" animBg="1" rev="0" advAuto="0" spid="174" grpId="6"/>
      <p:bldP build="whole" bldLvl="1" animBg="1" rev="0" advAuto="0" spid="173" grpId="9"/>
      <p:bldP build="whole" bldLvl="1" animBg="1" rev="0" advAuto="0" spid="182" grpId="11"/>
      <p:bldP build="whole" bldLvl="1" animBg="1" rev="0" advAuto="0" spid="168" grpId="13"/>
      <p:bldP build="whole" bldLvl="1" animBg="1" rev="0" advAuto="0" spid="181" grpId="14"/>
      <p:bldP build="whole" bldLvl="1" animBg="1" rev="0" advAuto="0" spid="180" grpId="15"/>
      <p:bldP build="whole" bldLvl="1" animBg="1" rev="0" advAuto="0" spid="177" grpId="5"/>
      <p:bldP build="whole" bldLvl="1" animBg="1" rev="0" advAuto="0" spid="178" grpId="4"/>
      <p:bldP build="whole" bldLvl="1" animBg="1" rev="0" advAuto="0" spid="176" grpId="1"/>
      <p:bldP build="whole" bldLvl="1" animBg="1" rev="0" advAuto="0" spid="179" grpId="1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2. En el Santuario Celestial"/>
          <p:cNvSpPr/>
          <p:nvPr/>
        </p:nvSpPr>
        <p:spPr>
          <a:xfrm>
            <a:off x="927" y="1727"/>
            <a:ext cx="4071579" cy="481820"/>
          </a:xfrm>
          <a:prstGeom prst="roundRect">
            <a:avLst>
              <a:gd name="adj" fmla="val 31206"/>
            </a:avLst>
          </a:prstGeom>
          <a:solidFill>
            <a:srgbClr val="011993"/>
          </a:solidFill>
          <a:ln w="25400">
            <a:solidFill>
              <a:srgbClr val="01199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2. En el Santuario Celestial</a:t>
            </a:r>
          </a:p>
        </p:txBody>
      </p:sp>
      <p:pic>
        <p:nvPicPr>
          <p:cNvPr id="185" name="Cruz perfil.jpg" descr="Cruz perfil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 rot="21439032">
            <a:off x="255275" y="382078"/>
            <a:ext cx="2970970" cy="6164189"/>
          </a:xfrm>
          <a:prstGeom prst="rect">
            <a:avLst/>
          </a:prstGeom>
          <a:effectLst>
            <a:outerShdw sx="100000" sy="100000" kx="0" ky="0" algn="b" rotWithShape="0" blurRad="228600" dist="91024" dir="6289073">
              <a:srgbClr val="000000">
                <a:alpha val="80942"/>
              </a:srgbClr>
            </a:outerShdw>
          </a:effectLst>
        </p:spPr>
      </p:pic>
      <p:pic>
        <p:nvPicPr>
          <p:cNvPr id="186" name="Sumo sacerdote1.jpg" descr="Sumo sacerdote1.jpg"/>
          <p:cNvPicPr>
            <a:picLocks noChangeAspect="1"/>
          </p:cNvPicPr>
          <p:nvPr/>
        </p:nvPicPr>
        <p:blipFill>
          <a:blip r:embed="rId3">
            <a:extLst/>
          </a:blip>
          <a:srcRect l="3247" t="161" r="3246" b="29706"/>
          <a:stretch>
            <a:fillRect/>
          </a:stretch>
        </p:blipFill>
        <p:spPr>
          <a:xfrm>
            <a:off x="6627242" y="857679"/>
            <a:ext cx="5128935" cy="512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39" y="0"/>
                </a:moveTo>
                <a:cubicBezTo>
                  <a:pt x="7321" y="0"/>
                  <a:pt x="4803" y="1006"/>
                  <a:pt x="2882" y="3017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7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444500" dist="39838" dir="5400000">
              <a:srgbClr val="0433FF">
                <a:alpha val="80487"/>
              </a:srgbClr>
            </a:outerShdw>
            <a:reflection blurRad="0" stA="88976" stPos="0" endA="0" endPos="40000" dist="0" dir="5400000" fadeDir="5400000" sx="100000" sy="-100000" kx="0" ky="0" algn="bl" rotWithShape="0"/>
          </a:effectLst>
        </p:spPr>
      </p:pic>
      <p:sp>
        <p:nvSpPr>
          <p:cNvPr id="187" name="Heb 9:24"/>
          <p:cNvSpPr/>
          <p:nvPr/>
        </p:nvSpPr>
        <p:spPr>
          <a:xfrm>
            <a:off x="8456908" y="311710"/>
            <a:ext cx="1122560" cy="377113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FFECDA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Heb 9:24</a:t>
            </a:r>
          </a:p>
        </p:txBody>
      </p:sp>
      <p:sp>
        <p:nvSpPr>
          <p:cNvPr id="188" name="Presenta con su propia sangre"/>
          <p:cNvSpPr/>
          <p:nvPr/>
        </p:nvSpPr>
        <p:spPr>
          <a:xfrm>
            <a:off x="4009185" y="1632392"/>
            <a:ext cx="2305890" cy="786099"/>
          </a:xfrm>
          <a:prstGeom prst="roundRect">
            <a:avLst>
              <a:gd name="adj" fmla="val 23022"/>
            </a:avLst>
          </a:prstGeom>
          <a:solidFill>
            <a:srgbClr val="C2FFE9"/>
          </a:solidFill>
          <a:ln w="12700">
            <a:solidFill>
              <a:srgbClr val="C1FEE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Presenta con su propia sangre</a:t>
            </a:r>
          </a:p>
        </p:txBody>
      </p:sp>
      <p:sp>
        <p:nvSpPr>
          <p:cNvPr id="189" name="Triángulo"/>
          <p:cNvSpPr/>
          <p:nvPr/>
        </p:nvSpPr>
        <p:spPr>
          <a:xfrm rot="10800000">
            <a:off x="4985577" y="4144238"/>
            <a:ext cx="353106" cy="271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42193"/>
          </a:solidFill>
          <a:ln w="12700">
            <a:solidFill>
              <a:srgbClr val="942193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0" name="Triángulo"/>
          <p:cNvSpPr/>
          <p:nvPr/>
        </p:nvSpPr>
        <p:spPr>
          <a:xfrm>
            <a:off x="4985577" y="2644609"/>
            <a:ext cx="353106" cy="271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42193"/>
          </a:solidFill>
          <a:ln w="12700">
            <a:solidFill>
              <a:srgbClr val="942193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1" name="Heb 9:14"/>
          <p:cNvSpPr/>
          <p:nvPr/>
        </p:nvSpPr>
        <p:spPr>
          <a:xfrm>
            <a:off x="4600850" y="1193282"/>
            <a:ext cx="1122560" cy="377113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FFECDA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Heb 9:14</a:t>
            </a:r>
          </a:p>
        </p:txBody>
      </p:sp>
      <p:sp>
        <p:nvSpPr>
          <p:cNvPr id="192" name="Ingresó al lugar Santísimo"/>
          <p:cNvSpPr/>
          <p:nvPr/>
        </p:nvSpPr>
        <p:spPr>
          <a:xfrm>
            <a:off x="9694043" y="107217"/>
            <a:ext cx="2305890" cy="786099"/>
          </a:xfrm>
          <a:prstGeom prst="roundRect">
            <a:avLst>
              <a:gd name="adj" fmla="val 23022"/>
            </a:avLst>
          </a:prstGeom>
          <a:solidFill>
            <a:srgbClr val="005493"/>
          </a:solidFill>
          <a:ln w="12700">
            <a:solidFill>
              <a:srgbClr val="00549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Ingresó al lugar Santísimo</a:t>
            </a:r>
          </a:p>
        </p:txBody>
      </p:sp>
      <p:sp>
        <p:nvSpPr>
          <p:cNvPr id="193" name="1Ti 2:5-6"/>
          <p:cNvSpPr/>
          <p:nvPr/>
        </p:nvSpPr>
        <p:spPr>
          <a:xfrm>
            <a:off x="8132425" y="5884845"/>
            <a:ext cx="1122559" cy="371713"/>
          </a:xfrm>
          <a:prstGeom prst="roundRect">
            <a:avLst>
              <a:gd name="adj" fmla="val 36352"/>
            </a:avLst>
          </a:prstGeom>
          <a:solidFill>
            <a:srgbClr val="FFECDA"/>
          </a:solidFill>
          <a:ln w="12700">
            <a:solidFill>
              <a:srgbClr val="697CE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1Ti 2:5-6</a:t>
            </a:r>
          </a:p>
        </p:txBody>
      </p:sp>
      <p:sp>
        <p:nvSpPr>
          <p:cNvPr id="194" name="Triángulo"/>
          <p:cNvSpPr/>
          <p:nvPr/>
        </p:nvSpPr>
        <p:spPr>
          <a:xfrm rot="5400000">
            <a:off x="3372848" y="3394424"/>
            <a:ext cx="353105" cy="271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42193"/>
          </a:solidFill>
          <a:ln w="12700">
            <a:solidFill>
              <a:srgbClr val="942193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5" name="El sacrificio por todos"/>
          <p:cNvSpPr/>
          <p:nvPr/>
        </p:nvSpPr>
        <p:spPr>
          <a:xfrm>
            <a:off x="4009185" y="4642270"/>
            <a:ext cx="2305890" cy="786100"/>
          </a:xfrm>
          <a:prstGeom prst="roundRect">
            <a:avLst>
              <a:gd name="adj" fmla="val 23022"/>
            </a:avLst>
          </a:prstGeom>
          <a:solidFill>
            <a:srgbClr val="C2FFE9"/>
          </a:solidFill>
          <a:ln w="12700">
            <a:solidFill>
              <a:srgbClr val="C1FEE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El sacrificio por todos</a:t>
            </a:r>
          </a:p>
        </p:txBody>
      </p:sp>
      <p:sp>
        <p:nvSpPr>
          <p:cNvPr id="196" name="Cristo presenta su propia muerte"/>
          <p:cNvSpPr/>
          <p:nvPr/>
        </p:nvSpPr>
        <p:spPr>
          <a:xfrm>
            <a:off x="3834913" y="3143681"/>
            <a:ext cx="2654434" cy="773400"/>
          </a:xfrm>
          <a:prstGeom prst="roundRect">
            <a:avLst>
              <a:gd name="adj" fmla="val 23400"/>
            </a:avLst>
          </a:prstGeom>
          <a:solidFill>
            <a:srgbClr val="6E0401"/>
          </a:solidFill>
          <a:ln w="25400">
            <a:solidFill>
              <a:srgbClr val="6E060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Cristo presenta su propia muerte</a:t>
            </a:r>
          </a:p>
        </p:txBody>
      </p:sp>
      <p:sp>
        <p:nvSpPr>
          <p:cNvPr id="197" name="Es el único mediador entre Dios y los hombres"/>
          <p:cNvSpPr/>
          <p:nvPr/>
        </p:nvSpPr>
        <p:spPr>
          <a:xfrm>
            <a:off x="9394799" y="5467969"/>
            <a:ext cx="2667133" cy="1205464"/>
          </a:xfrm>
          <a:prstGeom prst="roundRect">
            <a:avLst>
              <a:gd name="adj" fmla="val 15013"/>
            </a:avLst>
          </a:prstGeom>
          <a:solidFill>
            <a:srgbClr val="009193"/>
          </a:solidFill>
          <a:ln w="12700">
            <a:solidFill>
              <a:srgbClr val="00919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Es el único mediador entre Dios y los hombres</a:t>
            </a:r>
          </a:p>
        </p:txBody>
      </p:sp>
      <p:sp>
        <p:nvSpPr>
          <p:cNvPr id="198" name="Mt 26:28"/>
          <p:cNvSpPr/>
          <p:nvPr/>
        </p:nvSpPr>
        <p:spPr>
          <a:xfrm>
            <a:off x="4600850" y="5490367"/>
            <a:ext cx="1122560" cy="377113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FFECDA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Mt 26:28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1"/>
      <p:bldP build="whole" bldLvl="1" animBg="1" rev="0" advAuto="0" spid="190" grpId="4"/>
      <p:bldP build="whole" bldLvl="1" animBg="1" rev="0" advAuto="0" spid="189" grpId="7"/>
      <p:bldP build="whole" bldLvl="1" animBg="1" rev="0" advAuto="0" spid="193" grpId="13"/>
      <p:bldP build="whole" bldLvl="1" animBg="1" rev="0" advAuto="0" spid="198" grpId="8"/>
      <p:bldP build="whole" bldLvl="1" animBg="1" rev="0" advAuto="0" spid="187" grpId="11"/>
      <p:bldP build="whole" bldLvl="1" animBg="1" rev="0" advAuto="0" spid="191" grpId="5"/>
      <p:bldP build="whole" bldLvl="1" animBg="1" rev="0" advAuto="0" spid="196" grpId="3"/>
      <p:bldP build="whole" bldLvl="1" animBg="1" rev="0" advAuto="0" spid="188" grpId="6"/>
      <p:bldP build="whole" bldLvl="1" animBg="1" rev="0" advAuto="0" spid="195" grpId="9"/>
      <p:bldP build="whole" bldLvl="1" animBg="1" rev="0" advAuto="0" spid="197" grpId="14"/>
      <p:bldP build="whole" bldLvl="1" animBg="1" rev="0" advAuto="0" spid="192" grpId="12"/>
      <p:bldP build="whole" bldLvl="1" animBg="1" rev="0" advAuto="0" spid="194" grpId="2"/>
      <p:bldP build="whole" bldLvl="1" animBg="1" rev="0" advAuto="0" spid="186" grpId="1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3. Nuestro Sumo Sacerdote"/>
          <p:cNvSpPr/>
          <p:nvPr/>
        </p:nvSpPr>
        <p:spPr>
          <a:xfrm>
            <a:off x="927" y="1727"/>
            <a:ext cx="4210085" cy="481820"/>
          </a:xfrm>
          <a:prstGeom prst="roundRect">
            <a:avLst>
              <a:gd name="adj" fmla="val 31206"/>
            </a:avLst>
          </a:prstGeom>
          <a:solidFill>
            <a:srgbClr val="011993"/>
          </a:solidFill>
          <a:ln w="25400">
            <a:solidFill>
              <a:srgbClr val="01199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3. Nuestro Sumo Sacerdote</a:t>
            </a:r>
          </a:p>
        </p:txBody>
      </p:sp>
      <p:sp>
        <p:nvSpPr>
          <p:cNvPr id="201" name="Hb 8:1"/>
          <p:cNvSpPr/>
          <p:nvPr/>
        </p:nvSpPr>
        <p:spPr>
          <a:xfrm>
            <a:off x="6530688" y="192933"/>
            <a:ext cx="834441" cy="377112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FFECDA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Hb 8:1</a:t>
            </a:r>
          </a:p>
        </p:txBody>
      </p:sp>
      <p:sp>
        <p:nvSpPr>
          <p:cNvPr id="202" name="Puedes acceder a la presencia de Dios"/>
          <p:cNvSpPr/>
          <p:nvPr/>
        </p:nvSpPr>
        <p:spPr>
          <a:xfrm>
            <a:off x="8795203" y="1490252"/>
            <a:ext cx="2969257" cy="775371"/>
          </a:xfrm>
          <a:prstGeom prst="roundRect">
            <a:avLst>
              <a:gd name="adj" fmla="val 23341"/>
            </a:avLst>
          </a:prstGeom>
          <a:solidFill>
            <a:srgbClr val="005493"/>
          </a:solidFill>
          <a:ln w="25400">
            <a:solidFill>
              <a:srgbClr val="00549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Puedes acceder a la presencia de Dios</a:t>
            </a:r>
          </a:p>
        </p:txBody>
      </p:sp>
      <p:pic>
        <p:nvPicPr>
          <p:cNvPr id="203" name="Sumo sacerdote1.jpg" descr="Sumo sacerdote1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497781">
            <a:off x="239279" y="330893"/>
            <a:ext cx="4710708" cy="6291243"/>
          </a:xfrm>
          <a:prstGeom prst="rect">
            <a:avLst/>
          </a:prstGeom>
          <a:effectLst>
            <a:outerShdw sx="100000" sy="100000" kx="0" ky="0" algn="b" rotWithShape="0" blurRad="165100" dist="78174" dir="8421021">
              <a:srgbClr val="011993">
                <a:alpha val="80487"/>
              </a:srgbClr>
            </a:outerShdw>
          </a:effectLst>
        </p:spPr>
      </p:pic>
      <p:sp>
        <p:nvSpPr>
          <p:cNvPr id="204" name="Hb 4:14"/>
          <p:cNvSpPr/>
          <p:nvPr/>
        </p:nvSpPr>
        <p:spPr>
          <a:xfrm>
            <a:off x="6440651" y="2290014"/>
            <a:ext cx="1014514" cy="377113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FFECDA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Hb 4:14</a:t>
            </a:r>
          </a:p>
        </p:txBody>
      </p:sp>
      <p:sp>
        <p:nvSpPr>
          <p:cNvPr id="205" name="Hb 2:11"/>
          <p:cNvSpPr/>
          <p:nvPr/>
        </p:nvSpPr>
        <p:spPr>
          <a:xfrm>
            <a:off x="6598507" y="4495091"/>
            <a:ext cx="1014515" cy="377113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FFECDA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Hb 2:11</a:t>
            </a:r>
          </a:p>
        </p:txBody>
      </p:sp>
      <p:sp>
        <p:nvSpPr>
          <p:cNvPr id="206" name="Puedes confiarle todas tus batallas"/>
          <p:cNvSpPr/>
          <p:nvPr/>
        </p:nvSpPr>
        <p:spPr>
          <a:xfrm>
            <a:off x="8795203" y="3695329"/>
            <a:ext cx="2969257" cy="775371"/>
          </a:xfrm>
          <a:prstGeom prst="roundRect">
            <a:avLst>
              <a:gd name="adj" fmla="val 23341"/>
            </a:avLst>
          </a:prstGeom>
          <a:solidFill>
            <a:srgbClr val="009193"/>
          </a:solidFill>
          <a:ln w="25400">
            <a:solidFill>
              <a:srgbClr val="00919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Puedes confiarle todas tus batallas</a:t>
            </a:r>
          </a:p>
        </p:txBody>
      </p:sp>
      <p:sp>
        <p:nvSpPr>
          <p:cNvPr id="207" name="Te prepara para ir al cielo"/>
          <p:cNvSpPr/>
          <p:nvPr/>
        </p:nvSpPr>
        <p:spPr>
          <a:xfrm>
            <a:off x="8795203" y="5869551"/>
            <a:ext cx="2969257" cy="775371"/>
          </a:xfrm>
          <a:prstGeom prst="roundRect">
            <a:avLst>
              <a:gd name="adj" fmla="val 23341"/>
            </a:avLst>
          </a:prstGeom>
          <a:solidFill>
            <a:srgbClr val="531B93"/>
          </a:solidFill>
          <a:ln w="25400">
            <a:solidFill>
              <a:srgbClr val="531B9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 prepara para ir al cielo</a:t>
            </a:r>
          </a:p>
        </p:txBody>
      </p:sp>
      <p:sp>
        <p:nvSpPr>
          <p:cNvPr id="208" name="Triángulo"/>
          <p:cNvSpPr/>
          <p:nvPr/>
        </p:nvSpPr>
        <p:spPr>
          <a:xfrm rot="5400000">
            <a:off x="8248088" y="1741980"/>
            <a:ext cx="353106" cy="271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42193"/>
          </a:solidFill>
          <a:ln w="12700">
            <a:solidFill>
              <a:srgbClr val="942193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9" name="Triángulo"/>
          <p:cNvSpPr/>
          <p:nvPr/>
        </p:nvSpPr>
        <p:spPr>
          <a:xfrm rot="5400000">
            <a:off x="8248088" y="3947057"/>
            <a:ext cx="353106" cy="271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42193"/>
          </a:solidFill>
          <a:ln w="12700">
            <a:solidFill>
              <a:srgbClr val="942193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0" name="Triángulo"/>
          <p:cNvSpPr/>
          <p:nvPr/>
        </p:nvSpPr>
        <p:spPr>
          <a:xfrm rot="5400000">
            <a:off x="8248088" y="6121279"/>
            <a:ext cx="353106" cy="271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42193"/>
          </a:solidFill>
          <a:ln w="12700">
            <a:solidFill>
              <a:srgbClr val="942193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1" name="Intercede en la presencia de Dios"/>
          <p:cNvSpPr/>
          <p:nvPr/>
        </p:nvSpPr>
        <p:spPr>
          <a:xfrm>
            <a:off x="5072578" y="569273"/>
            <a:ext cx="3750660" cy="775371"/>
          </a:xfrm>
          <a:prstGeom prst="roundRect">
            <a:avLst>
              <a:gd name="adj" fmla="val 23341"/>
            </a:avLst>
          </a:prstGeom>
          <a:solidFill>
            <a:srgbClr val="D9F8FF"/>
          </a:solidFill>
          <a:ln w="25400">
            <a:solidFill>
              <a:srgbClr val="D9F8FF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Intercede en la presencia de Dios</a:t>
            </a:r>
          </a:p>
        </p:txBody>
      </p:sp>
      <p:sp>
        <p:nvSpPr>
          <p:cNvPr id="212" name="Entiende nuestras luchas y tentaciones"/>
          <p:cNvSpPr/>
          <p:nvPr/>
        </p:nvSpPr>
        <p:spPr>
          <a:xfrm>
            <a:off x="5072578" y="2743494"/>
            <a:ext cx="3750660" cy="775371"/>
          </a:xfrm>
          <a:prstGeom prst="roundRect">
            <a:avLst>
              <a:gd name="adj" fmla="val 23341"/>
            </a:avLst>
          </a:prstGeom>
          <a:solidFill>
            <a:srgbClr val="DCFFC7"/>
          </a:solidFill>
          <a:ln w="25400">
            <a:solidFill>
              <a:srgbClr val="DCFEC8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Entiende nuestras luchas y tentaciones</a:t>
            </a:r>
          </a:p>
        </p:txBody>
      </p:sp>
      <p:sp>
        <p:nvSpPr>
          <p:cNvPr id="213" name="Nos ayuda en el proceso de “santificación”"/>
          <p:cNvSpPr/>
          <p:nvPr/>
        </p:nvSpPr>
        <p:spPr>
          <a:xfrm>
            <a:off x="5072578" y="4917716"/>
            <a:ext cx="3750660" cy="775371"/>
          </a:xfrm>
          <a:prstGeom prst="roundRect">
            <a:avLst>
              <a:gd name="adj" fmla="val 23341"/>
            </a:avLst>
          </a:prstGeom>
          <a:solidFill>
            <a:srgbClr val="ECDDFF"/>
          </a:solidFill>
          <a:ln w="25400">
            <a:solidFill>
              <a:srgbClr val="ECDDFF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Nos ayuda en el proceso de “santificación”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8"/>
      <p:bldP build="whole" bldLvl="1" animBg="1" rev="0" advAuto="0" spid="208" grpId="4"/>
      <p:bldP build="whole" bldLvl="1" animBg="1" rev="0" advAuto="0" spid="202" grpId="5"/>
      <p:bldP build="whole" bldLvl="1" animBg="1" rev="0" advAuto="0" spid="206" grpId="9"/>
      <p:bldP build="whole" bldLvl="1" animBg="1" rev="0" advAuto="0" spid="205" grpId="10"/>
      <p:bldP build="whole" bldLvl="1" animBg="1" rev="0" advAuto="0" spid="201" grpId="2"/>
      <p:bldP build="whole" bldLvl="1" animBg="1" rev="0" advAuto="0" spid="212" grpId="7"/>
      <p:bldP build="whole" bldLvl="1" animBg="1" rev="0" advAuto="0" spid="204" grpId="6"/>
      <p:bldP build="whole" bldLvl="1" animBg="1" rev="0" advAuto="0" spid="203" grpId="1"/>
      <p:bldP build="whole" bldLvl="1" animBg="1" rev="0" advAuto="0" spid="210" grpId="12"/>
      <p:bldP build="whole" bldLvl="1" animBg="1" rev="0" advAuto="0" spid="211" grpId="3"/>
      <p:bldP build="whole" bldLvl="1" animBg="1" rev="0" advAuto="0" spid="213" grpId="11"/>
      <p:bldP build="whole" bldLvl="1" animBg="1" rev="0" advAuto="0" spid="207" grpId="1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Abrazo de Jesus.jpg" descr="Abrazo de Jesus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8237">
            <a:off x="6776095" y="241471"/>
            <a:ext cx="5039398" cy="6361736"/>
          </a:xfrm>
          <a:prstGeom prst="rect">
            <a:avLst/>
          </a:prstGeom>
          <a:effectLst>
            <a:outerShdw sx="100000" sy="100000" kx="0" ky="0" algn="b" rotWithShape="0" blurRad="469900" dist="78174" dir="2709241">
              <a:srgbClr val="0433FF"/>
            </a:outerShdw>
          </a:effectLst>
        </p:spPr>
      </p:pic>
      <p:sp>
        <p:nvSpPr>
          <p:cNvPr id="216" name="“…Tenemos una salvación tan grande…”"/>
          <p:cNvSpPr/>
          <p:nvPr/>
        </p:nvSpPr>
        <p:spPr>
          <a:xfrm>
            <a:off x="3589894" y="3095283"/>
            <a:ext cx="2361540" cy="1113220"/>
          </a:xfrm>
          <a:prstGeom prst="roundRect">
            <a:avLst>
              <a:gd name="adj" fmla="val 16257"/>
            </a:avLst>
          </a:prstGeom>
          <a:solidFill>
            <a:srgbClr val="73FDFF"/>
          </a:solidFill>
          <a:ln w="25400">
            <a:solidFill>
              <a:srgbClr val="00549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“…Tenemos una salvación tan grande…”</a:t>
            </a:r>
          </a:p>
        </p:txBody>
      </p:sp>
      <p:sp>
        <p:nvSpPr>
          <p:cNvPr id="217" name="Heb 2:3"/>
          <p:cNvSpPr/>
          <p:nvPr/>
        </p:nvSpPr>
        <p:spPr>
          <a:xfrm>
            <a:off x="4291521" y="2587870"/>
            <a:ext cx="958287" cy="377113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FFECDA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Heb 2:3</a:t>
            </a:r>
          </a:p>
        </p:txBody>
      </p:sp>
      <p:pic>
        <p:nvPicPr>
          <p:cNvPr id="218" name="Pabloesc.jpg" descr="Pabloesc.jpg"/>
          <p:cNvPicPr>
            <a:picLocks noChangeAspect="1"/>
          </p:cNvPicPr>
          <p:nvPr/>
        </p:nvPicPr>
        <p:blipFill>
          <a:blip r:embed="rId3">
            <a:extLst/>
          </a:blip>
          <a:srcRect l="0" t="7366" r="2786" b="0"/>
          <a:stretch>
            <a:fillRect/>
          </a:stretch>
        </p:blipFill>
        <p:spPr>
          <a:xfrm flipH="1">
            <a:off x="13158" y="3188080"/>
            <a:ext cx="5658019" cy="3630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89" fill="norm" stroke="1" extrusionOk="0">
                <a:moveTo>
                  <a:pt x="12105" y="0"/>
                </a:moveTo>
                <a:cubicBezTo>
                  <a:pt x="11993" y="-5"/>
                  <a:pt x="11560" y="163"/>
                  <a:pt x="11512" y="229"/>
                </a:cubicBezTo>
                <a:cubicBezTo>
                  <a:pt x="11494" y="254"/>
                  <a:pt x="11459" y="274"/>
                  <a:pt x="11434" y="274"/>
                </a:cubicBezTo>
                <a:cubicBezTo>
                  <a:pt x="11409" y="274"/>
                  <a:pt x="11333" y="332"/>
                  <a:pt x="11265" y="404"/>
                </a:cubicBezTo>
                <a:cubicBezTo>
                  <a:pt x="11197" y="476"/>
                  <a:pt x="11101" y="536"/>
                  <a:pt x="11053" y="536"/>
                </a:cubicBezTo>
                <a:cubicBezTo>
                  <a:pt x="10964" y="536"/>
                  <a:pt x="10686" y="810"/>
                  <a:pt x="10686" y="897"/>
                </a:cubicBezTo>
                <a:cubicBezTo>
                  <a:pt x="10686" y="923"/>
                  <a:pt x="10635" y="992"/>
                  <a:pt x="10571" y="1051"/>
                </a:cubicBezTo>
                <a:cubicBezTo>
                  <a:pt x="10441" y="1170"/>
                  <a:pt x="10348" y="1422"/>
                  <a:pt x="10282" y="1832"/>
                </a:cubicBezTo>
                <a:cubicBezTo>
                  <a:pt x="10243" y="2073"/>
                  <a:pt x="10215" y="2130"/>
                  <a:pt x="10067" y="2290"/>
                </a:cubicBezTo>
                <a:cubicBezTo>
                  <a:pt x="9973" y="2390"/>
                  <a:pt x="9853" y="2561"/>
                  <a:pt x="9798" y="2667"/>
                </a:cubicBezTo>
                <a:cubicBezTo>
                  <a:pt x="9686" y="2886"/>
                  <a:pt x="9472" y="3627"/>
                  <a:pt x="9399" y="4050"/>
                </a:cubicBezTo>
                <a:cubicBezTo>
                  <a:pt x="9372" y="4206"/>
                  <a:pt x="9287" y="4593"/>
                  <a:pt x="9209" y="4910"/>
                </a:cubicBezTo>
                <a:cubicBezTo>
                  <a:pt x="9132" y="5226"/>
                  <a:pt x="9046" y="5573"/>
                  <a:pt x="9020" y="5681"/>
                </a:cubicBezTo>
                <a:cubicBezTo>
                  <a:pt x="8976" y="5863"/>
                  <a:pt x="8942" y="6301"/>
                  <a:pt x="8873" y="7527"/>
                </a:cubicBezTo>
                <a:cubicBezTo>
                  <a:pt x="8858" y="7786"/>
                  <a:pt x="8824" y="8105"/>
                  <a:pt x="8796" y="8235"/>
                </a:cubicBezTo>
                <a:cubicBezTo>
                  <a:pt x="8768" y="8365"/>
                  <a:pt x="8728" y="8635"/>
                  <a:pt x="8705" y="8837"/>
                </a:cubicBezTo>
                <a:cubicBezTo>
                  <a:pt x="8679" y="9069"/>
                  <a:pt x="8615" y="9341"/>
                  <a:pt x="8532" y="9580"/>
                </a:cubicBezTo>
                <a:cubicBezTo>
                  <a:pt x="8460" y="9788"/>
                  <a:pt x="8400" y="9997"/>
                  <a:pt x="8400" y="10048"/>
                </a:cubicBezTo>
                <a:cubicBezTo>
                  <a:pt x="8400" y="10098"/>
                  <a:pt x="8440" y="10226"/>
                  <a:pt x="8487" y="10331"/>
                </a:cubicBezTo>
                <a:cubicBezTo>
                  <a:pt x="8558" y="10492"/>
                  <a:pt x="8566" y="10547"/>
                  <a:pt x="8537" y="10666"/>
                </a:cubicBezTo>
                <a:cubicBezTo>
                  <a:pt x="8518" y="10744"/>
                  <a:pt x="8502" y="10863"/>
                  <a:pt x="8502" y="10930"/>
                </a:cubicBezTo>
                <a:cubicBezTo>
                  <a:pt x="8502" y="11014"/>
                  <a:pt x="8466" y="11086"/>
                  <a:pt x="8387" y="11159"/>
                </a:cubicBezTo>
                <a:cubicBezTo>
                  <a:pt x="8250" y="11286"/>
                  <a:pt x="8084" y="11622"/>
                  <a:pt x="8029" y="11891"/>
                </a:cubicBezTo>
                <a:cubicBezTo>
                  <a:pt x="8008" y="11997"/>
                  <a:pt x="7977" y="12105"/>
                  <a:pt x="7961" y="12132"/>
                </a:cubicBezTo>
                <a:cubicBezTo>
                  <a:pt x="7918" y="12205"/>
                  <a:pt x="7847" y="11898"/>
                  <a:pt x="7746" y="11195"/>
                </a:cubicBezTo>
                <a:cubicBezTo>
                  <a:pt x="7697" y="10850"/>
                  <a:pt x="7649" y="10549"/>
                  <a:pt x="7640" y="10527"/>
                </a:cubicBezTo>
                <a:cubicBezTo>
                  <a:pt x="7631" y="10504"/>
                  <a:pt x="7581" y="10487"/>
                  <a:pt x="7526" y="10487"/>
                </a:cubicBezTo>
                <a:cubicBezTo>
                  <a:pt x="7440" y="10487"/>
                  <a:pt x="7426" y="10505"/>
                  <a:pt x="7426" y="10640"/>
                </a:cubicBezTo>
                <a:cubicBezTo>
                  <a:pt x="7426" y="10725"/>
                  <a:pt x="7444" y="10861"/>
                  <a:pt x="7464" y="10942"/>
                </a:cubicBezTo>
                <a:cubicBezTo>
                  <a:pt x="7516" y="11146"/>
                  <a:pt x="7725" y="12756"/>
                  <a:pt x="7707" y="12804"/>
                </a:cubicBezTo>
                <a:cubicBezTo>
                  <a:pt x="7698" y="12826"/>
                  <a:pt x="7634" y="12829"/>
                  <a:pt x="7564" y="12811"/>
                </a:cubicBezTo>
                <a:cubicBezTo>
                  <a:pt x="7426" y="12777"/>
                  <a:pt x="6760" y="13018"/>
                  <a:pt x="6442" y="13217"/>
                </a:cubicBezTo>
                <a:cubicBezTo>
                  <a:pt x="6084" y="13442"/>
                  <a:pt x="5622" y="13687"/>
                  <a:pt x="5410" y="13763"/>
                </a:cubicBezTo>
                <a:cubicBezTo>
                  <a:pt x="5106" y="13871"/>
                  <a:pt x="4775" y="14029"/>
                  <a:pt x="4409" y="14239"/>
                </a:cubicBezTo>
                <a:cubicBezTo>
                  <a:pt x="4097" y="14419"/>
                  <a:pt x="4096" y="14418"/>
                  <a:pt x="3670" y="14386"/>
                </a:cubicBezTo>
                <a:cubicBezTo>
                  <a:pt x="3109" y="14343"/>
                  <a:pt x="2648" y="14417"/>
                  <a:pt x="2267" y="14617"/>
                </a:cubicBezTo>
                <a:cubicBezTo>
                  <a:pt x="1922" y="14798"/>
                  <a:pt x="1815" y="14945"/>
                  <a:pt x="1815" y="15231"/>
                </a:cubicBezTo>
                <a:cubicBezTo>
                  <a:pt x="1815" y="15398"/>
                  <a:pt x="1802" y="15422"/>
                  <a:pt x="1656" y="15521"/>
                </a:cubicBezTo>
                <a:cubicBezTo>
                  <a:pt x="1444" y="15663"/>
                  <a:pt x="1082" y="15845"/>
                  <a:pt x="580" y="16066"/>
                </a:cubicBezTo>
                <a:cubicBezTo>
                  <a:pt x="354" y="16166"/>
                  <a:pt x="130" y="16276"/>
                  <a:pt x="83" y="16309"/>
                </a:cubicBezTo>
                <a:lnTo>
                  <a:pt x="0" y="16368"/>
                </a:lnTo>
                <a:lnTo>
                  <a:pt x="0" y="18979"/>
                </a:lnTo>
                <a:lnTo>
                  <a:pt x="0" y="21589"/>
                </a:lnTo>
                <a:lnTo>
                  <a:pt x="2127" y="21589"/>
                </a:lnTo>
                <a:lnTo>
                  <a:pt x="2102" y="20921"/>
                </a:lnTo>
                <a:cubicBezTo>
                  <a:pt x="2089" y="20554"/>
                  <a:pt x="2067" y="19983"/>
                  <a:pt x="2052" y="19651"/>
                </a:cubicBezTo>
                <a:cubicBezTo>
                  <a:pt x="2038" y="19320"/>
                  <a:pt x="2038" y="19027"/>
                  <a:pt x="2052" y="19002"/>
                </a:cubicBezTo>
                <a:cubicBezTo>
                  <a:pt x="2067" y="18977"/>
                  <a:pt x="2144" y="19006"/>
                  <a:pt x="2227" y="19068"/>
                </a:cubicBezTo>
                <a:cubicBezTo>
                  <a:pt x="2308" y="19130"/>
                  <a:pt x="2390" y="19179"/>
                  <a:pt x="2410" y="19179"/>
                </a:cubicBezTo>
                <a:cubicBezTo>
                  <a:pt x="2429" y="19179"/>
                  <a:pt x="2533" y="19242"/>
                  <a:pt x="2642" y="19316"/>
                </a:cubicBezTo>
                <a:cubicBezTo>
                  <a:pt x="2750" y="19391"/>
                  <a:pt x="2967" y="19506"/>
                  <a:pt x="3125" y="19573"/>
                </a:cubicBezTo>
                <a:cubicBezTo>
                  <a:pt x="3282" y="19641"/>
                  <a:pt x="3479" y="19730"/>
                  <a:pt x="3563" y="19772"/>
                </a:cubicBezTo>
                <a:cubicBezTo>
                  <a:pt x="3646" y="19813"/>
                  <a:pt x="3903" y="19937"/>
                  <a:pt x="4134" y="20048"/>
                </a:cubicBezTo>
                <a:cubicBezTo>
                  <a:pt x="4740" y="20338"/>
                  <a:pt x="5327" y="20633"/>
                  <a:pt x="5579" y="20772"/>
                </a:cubicBezTo>
                <a:cubicBezTo>
                  <a:pt x="5836" y="20915"/>
                  <a:pt x="6290" y="21126"/>
                  <a:pt x="6681" y="21282"/>
                </a:cubicBezTo>
                <a:cubicBezTo>
                  <a:pt x="6862" y="21354"/>
                  <a:pt x="6976" y="21427"/>
                  <a:pt x="7001" y="21490"/>
                </a:cubicBezTo>
                <a:cubicBezTo>
                  <a:pt x="7039" y="21585"/>
                  <a:pt x="7250" y="21589"/>
                  <a:pt x="14626" y="21589"/>
                </a:cubicBezTo>
                <a:lnTo>
                  <a:pt x="19923" y="21589"/>
                </a:lnTo>
                <a:lnTo>
                  <a:pt x="19945" y="21287"/>
                </a:lnTo>
                <a:cubicBezTo>
                  <a:pt x="19964" y="21037"/>
                  <a:pt x="19990" y="20951"/>
                  <a:pt x="20094" y="20777"/>
                </a:cubicBezTo>
                <a:cubicBezTo>
                  <a:pt x="20416" y="20237"/>
                  <a:pt x="20903" y="19164"/>
                  <a:pt x="20903" y="18990"/>
                </a:cubicBezTo>
                <a:cubicBezTo>
                  <a:pt x="20903" y="18961"/>
                  <a:pt x="20942" y="18810"/>
                  <a:pt x="20990" y="18653"/>
                </a:cubicBezTo>
                <a:cubicBezTo>
                  <a:pt x="21081" y="18360"/>
                  <a:pt x="21272" y="17504"/>
                  <a:pt x="21272" y="17390"/>
                </a:cubicBezTo>
                <a:cubicBezTo>
                  <a:pt x="21272" y="17355"/>
                  <a:pt x="21331" y="17171"/>
                  <a:pt x="21402" y="16982"/>
                </a:cubicBezTo>
                <a:cubicBezTo>
                  <a:pt x="21518" y="16677"/>
                  <a:pt x="21536" y="16587"/>
                  <a:pt x="21557" y="16168"/>
                </a:cubicBezTo>
                <a:cubicBezTo>
                  <a:pt x="21570" y="15908"/>
                  <a:pt x="21587" y="15684"/>
                  <a:pt x="21593" y="15667"/>
                </a:cubicBezTo>
                <a:cubicBezTo>
                  <a:pt x="21600" y="15650"/>
                  <a:pt x="21553" y="15072"/>
                  <a:pt x="21489" y="14383"/>
                </a:cubicBezTo>
                <a:cubicBezTo>
                  <a:pt x="21424" y="13695"/>
                  <a:pt x="21361" y="13018"/>
                  <a:pt x="21349" y="12878"/>
                </a:cubicBezTo>
                <a:cubicBezTo>
                  <a:pt x="21332" y="12667"/>
                  <a:pt x="21297" y="12565"/>
                  <a:pt x="21148" y="12299"/>
                </a:cubicBezTo>
                <a:cubicBezTo>
                  <a:pt x="21021" y="12074"/>
                  <a:pt x="20890" y="11736"/>
                  <a:pt x="20712" y="11171"/>
                </a:cubicBezTo>
                <a:cubicBezTo>
                  <a:pt x="20571" y="10727"/>
                  <a:pt x="20396" y="10221"/>
                  <a:pt x="20321" y="10045"/>
                </a:cubicBezTo>
                <a:cubicBezTo>
                  <a:pt x="20246" y="9870"/>
                  <a:pt x="20147" y="9632"/>
                  <a:pt x="20100" y="9517"/>
                </a:cubicBezTo>
                <a:cubicBezTo>
                  <a:pt x="20053" y="9401"/>
                  <a:pt x="19968" y="9215"/>
                  <a:pt x="19914" y="9104"/>
                </a:cubicBezTo>
                <a:cubicBezTo>
                  <a:pt x="19846" y="8967"/>
                  <a:pt x="19807" y="8809"/>
                  <a:pt x="19791" y="8622"/>
                </a:cubicBezTo>
                <a:cubicBezTo>
                  <a:pt x="19773" y="8416"/>
                  <a:pt x="19716" y="8217"/>
                  <a:pt x="19574" y="7857"/>
                </a:cubicBezTo>
                <a:cubicBezTo>
                  <a:pt x="19332" y="7242"/>
                  <a:pt x="19271" y="7089"/>
                  <a:pt x="19080" y="6637"/>
                </a:cubicBezTo>
                <a:cubicBezTo>
                  <a:pt x="18996" y="6436"/>
                  <a:pt x="18864" y="6021"/>
                  <a:pt x="18788" y="5717"/>
                </a:cubicBezTo>
                <a:cubicBezTo>
                  <a:pt x="18632" y="5090"/>
                  <a:pt x="18607" y="5032"/>
                  <a:pt x="18214" y="4362"/>
                </a:cubicBezTo>
                <a:cubicBezTo>
                  <a:pt x="17873" y="3782"/>
                  <a:pt x="17252" y="3102"/>
                  <a:pt x="17063" y="3102"/>
                </a:cubicBezTo>
                <a:cubicBezTo>
                  <a:pt x="17002" y="3102"/>
                  <a:pt x="16897" y="3053"/>
                  <a:pt x="16828" y="2995"/>
                </a:cubicBezTo>
                <a:cubicBezTo>
                  <a:pt x="16759" y="2938"/>
                  <a:pt x="16671" y="2892"/>
                  <a:pt x="16633" y="2892"/>
                </a:cubicBezTo>
                <a:cubicBezTo>
                  <a:pt x="16594" y="2892"/>
                  <a:pt x="16531" y="2862"/>
                  <a:pt x="16490" y="2828"/>
                </a:cubicBezTo>
                <a:cubicBezTo>
                  <a:pt x="16450" y="2793"/>
                  <a:pt x="16340" y="2751"/>
                  <a:pt x="16248" y="2731"/>
                </a:cubicBezTo>
                <a:cubicBezTo>
                  <a:pt x="16011" y="2681"/>
                  <a:pt x="15683" y="2522"/>
                  <a:pt x="15639" y="2438"/>
                </a:cubicBezTo>
                <a:cubicBezTo>
                  <a:pt x="15619" y="2400"/>
                  <a:pt x="15583" y="2368"/>
                  <a:pt x="15559" y="2368"/>
                </a:cubicBezTo>
                <a:cubicBezTo>
                  <a:pt x="15535" y="2368"/>
                  <a:pt x="15428" y="2230"/>
                  <a:pt x="15323" y="2061"/>
                </a:cubicBezTo>
                <a:cubicBezTo>
                  <a:pt x="15081" y="1674"/>
                  <a:pt x="14813" y="1459"/>
                  <a:pt x="14564" y="1454"/>
                </a:cubicBezTo>
                <a:cubicBezTo>
                  <a:pt x="14398" y="1451"/>
                  <a:pt x="14376" y="1439"/>
                  <a:pt x="14317" y="1287"/>
                </a:cubicBezTo>
                <a:cubicBezTo>
                  <a:pt x="14281" y="1196"/>
                  <a:pt x="14219" y="1104"/>
                  <a:pt x="14176" y="1084"/>
                </a:cubicBezTo>
                <a:cubicBezTo>
                  <a:pt x="14133" y="1064"/>
                  <a:pt x="14051" y="979"/>
                  <a:pt x="13994" y="895"/>
                </a:cubicBezTo>
                <a:cubicBezTo>
                  <a:pt x="13937" y="811"/>
                  <a:pt x="13847" y="721"/>
                  <a:pt x="13793" y="694"/>
                </a:cubicBezTo>
                <a:cubicBezTo>
                  <a:pt x="13477" y="538"/>
                  <a:pt x="13222" y="370"/>
                  <a:pt x="13158" y="277"/>
                </a:cubicBezTo>
                <a:cubicBezTo>
                  <a:pt x="13111" y="208"/>
                  <a:pt x="13039" y="168"/>
                  <a:pt x="12960" y="168"/>
                </a:cubicBezTo>
                <a:cubicBezTo>
                  <a:pt x="12891" y="168"/>
                  <a:pt x="12781" y="133"/>
                  <a:pt x="12714" y="90"/>
                </a:cubicBezTo>
                <a:cubicBezTo>
                  <a:pt x="12578" y="2"/>
                  <a:pt x="12408" y="-11"/>
                  <a:pt x="12334" y="62"/>
                </a:cubicBezTo>
                <a:cubicBezTo>
                  <a:pt x="12303" y="92"/>
                  <a:pt x="12270" y="90"/>
                  <a:pt x="12245" y="57"/>
                </a:cubicBezTo>
                <a:cubicBezTo>
                  <a:pt x="12222" y="28"/>
                  <a:pt x="12160" y="3"/>
                  <a:pt x="12105" y="0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469900" dist="78174" dir="6279028">
              <a:srgbClr val="643414"/>
            </a:outerShdw>
          </a:effectLst>
        </p:spPr>
      </p:pic>
      <p:sp>
        <p:nvSpPr>
          <p:cNvPr id="219" name="3. Nuestro Sumo Sacerdote"/>
          <p:cNvSpPr/>
          <p:nvPr/>
        </p:nvSpPr>
        <p:spPr>
          <a:xfrm>
            <a:off x="927" y="1727"/>
            <a:ext cx="4210085" cy="481820"/>
          </a:xfrm>
          <a:prstGeom prst="roundRect">
            <a:avLst>
              <a:gd name="adj" fmla="val 31206"/>
            </a:avLst>
          </a:prstGeom>
          <a:solidFill>
            <a:srgbClr val="011993"/>
          </a:solidFill>
          <a:ln w="25400">
            <a:solidFill>
              <a:srgbClr val="01199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3. Nuestro Sumo Sacerdote</a:t>
            </a:r>
          </a:p>
        </p:txBody>
      </p:sp>
      <p:sp>
        <p:nvSpPr>
          <p:cNvPr id="220" name="Heb 4:16"/>
          <p:cNvSpPr/>
          <p:nvPr/>
        </p:nvSpPr>
        <p:spPr>
          <a:xfrm>
            <a:off x="10543750" y="162077"/>
            <a:ext cx="1108348" cy="377112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B8A3C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Heb 4:16</a:t>
            </a:r>
          </a:p>
        </p:txBody>
      </p:sp>
      <p:sp>
        <p:nvSpPr>
          <p:cNvPr id="221" name="Acerquémonos confiadamente al trono de la gracia"/>
          <p:cNvSpPr/>
          <p:nvPr/>
        </p:nvSpPr>
        <p:spPr>
          <a:xfrm>
            <a:off x="7048148" y="5790160"/>
            <a:ext cx="4976581" cy="885296"/>
          </a:xfrm>
          <a:prstGeom prst="roundRect">
            <a:avLst>
              <a:gd name="adj" fmla="val 20443"/>
            </a:avLst>
          </a:prstGeom>
          <a:solidFill>
            <a:srgbClr val="E0F5FF"/>
          </a:solidFill>
          <a:ln w="25400">
            <a:solidFill>
              <a:srgbClr val="7A707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Acerquémonos confiadamente al trono de la gracia</a:t>
            </a:r>
          </a:p>
        </p:txBody>
      </p:sp>
      <p:sp>
        <p:nvSpPr>
          <p:cNvPr id="222" name="Si lo piensas bien, en realidad es difícil perderse…"/>
          <p:cNvSpPr/>
          <p:nvPr/>
        </p:nvSpPr>
        <p:spPr>
          <a:xfrm>
            <a:off x="353877" y="856785"/>
            <a:ext cx="4976581" cy="885295"/>
          </a:xfrm>
          <a:prstGeom prst="roundRect">
            <a:avLst>
              <a:gd name="adj" fmla="val 20443"/>
            </a:avLst>
          </a:prstGeom>
          <a:solidFill>
            <a:srgbClr val="670C00"/>
          </a:solidFill>
          <a:ln w="25400">
            <a:solidFill>
              <a:srgbClr val="670C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Si lo piensas bien, en realidad es difícil perderse…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8" grpId="2"/>
      <p:bldP build="whole" bldLvl="1" animBg="1" rev="0" advAuto="0" spid="222" grpId="1"/>
      <p:bldP build="whole" bldLvl="1" animBg="1" rev="0" advAuto="0" spid="216" grpId="4"/>
      <p:bldP build="whole" bldLvl="1" animBg="1" rev="0" advAuto="0" spid="215" grpId="6"/>
      <p:bldP build="whole" bldLvl="1" animBg="1" rev="0" advAuto="0" spid="221" grpId="7"/>
      <p:bldP build="whole" bldLvl="1" animBg="1" rev="0" advAuto="0" spid="220" grpId="5"/>
      <p:bldP build="whole" bldLvl="1" animBg="1" rev="0" advAuto="0" spid="217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