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90"/>
  </p:normalViewPr>
  <p:slideViewPr>
    <p:cSldViewPr snapToGrid="0" snapToObjects="1">
      <p:cViewPr varScale="1">
        <p:scale>
          <a:sx n="88" d="100"/>
          <a:sy n="88" d="100"/>
        </p:scale>
        <p:origin x="8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á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15000">
                <a:srgbClr val="FFFFFF"/>
              </a:gs>
              <a:gs pos="40000">
                <a:srgbClr val="3B1666"/>
              </a:gs>
              <a:gs pos="60160">
                <a:srgbClr val="3B1567"/>
              </a:gs>
              <a:gs pos="86733">
                <a:srgbClr val="FFFFFF"/>
              </a:gs>
              <a:gs pos="100000">
                <a:srgbClr val="FFFFFF"/>
              </a:gs>
            </a:gsLst>
            <a:lin ang="81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3" name="Rectángulo: esquinas redondeadas 6"/>
          <p:cNvSpPr/>
          <p:nvPr/>
        </p:nvSpPr>
        <p:spPr>
          <a:xfrm>
            <a:off x="42639" y="31972"/>
            <a:ext cx="12114146" cy="6780490"/>
          </a:xfrm>
          <a:prstGeom prst="roundRect">
            <a:avLst>
              <a:gd name="adj" fmla="val 3008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Autor y fech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  <a:ln w="3175"/>
        </p:spPr>
        <p:txBody>
          <a:bodyPr lIns="22859" tIns="22859" rIns="22859" bIns="22859"/>
          <a:lstStyle>
            <a:lvl1pPr marL="0" indent="0" defTabSz="408622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1782"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Autor y fecha</a:t>
            </a:r>
          </a:p>
        </p:txBody>
      </p:sp>
      <p:sp>
        <p:nvSpPr>
          <p:cNvPr id="102" name="Título de presentación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5"/>
            <a:ext cx="10985502" cy="2324101"/>
          </a:xfrm>
          <a:prstGeom prst="rect">
            <a:avLst/>
          </a:prstGeom>
        </p:spPr>
        <p:txBody>
          <a:bodyPr lIns="25400" tIns="25400" rIns="25400" bIns="25400" anchor="b"/>
          <a:lstStyle>
            <a:lvl1pPr defTabSz="1219169">
              <a:lnSpc>
                <a:spcPct val="80000"/>
              </a:lnSpc>
              <a:defRPr sz="5800" b="1" spc="-116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Título de presentación</a:t>
            </a:r>
          </a:p>
        </p:txBody>
      </p:sp>
      <p:sp>
        <p:nvSpPr>
          <p:cNvPr id="103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 lIns="25400" tIns="25400" rIns="25400" bIns="254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 b="1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 b="1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 b="1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600" b="1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Subtítulo de presentación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97574" y="6540499"/>
            <a:ext cx="190603" cy="187301"/>
          </a:xfrm>
          <a:prstGeom prst="rect">
            <a:avLst/>
          </a:prstGeom>
        </p:spPr>
        <p:txBody>
          <a:bodyPr lIns="25400" tIns="25400" rIns="25400" bIns="25400" anchor="b"/>
          <a:lstStyle>
            <a:lvl1pPr algn="ctr" defTabSz="292100"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21" name="Nivel de texto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el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del título</a:t>
            </a:r>
          </a:p>
        </p:txBody>
      </p:sp>
      <p:sp>
        <p:nvSpPr>
          <p:cNvPr id="30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1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39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8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el título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5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73" name="Nivel de texto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el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del título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ivel de texto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15000">
                <a:srgbClr val="FFFFFF"/>
              </a:gs>
              <a:gs pos="40000">
                <a:srgbClr val="011993"/>
              </a:gs>
              <a:gs pos="60160">
                <a:srgbClr val="011993"/>
              </a:gs>
              <a:gs pos="86733">
                <a:srgbClr val="FFFFFF"/>
              </a:gs>
              <a:gs pos="100000">
                <a:srgbClr val="FFFFFF"/>
              </a:gs>
            </a:gsLst>
            <a:lin ang="81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" name="Rectángulo: esquinas redondeadas 6"/>
          <p:cNvSpPr/>
          <p:nvPr/>
        </p:nvSpPr>
        <p:spPr>
          <a:xfrm>
            <a:off x="42639" y="31972"/>
            <a:ext cx="12114146" cy="6780490"/>
          </a:xfrm>
          <a:prstGeom prst="roundRect">
            <a:avLst>
              <a:gd name="adj" fmla="val 3008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Texto del título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5" name="Nivel de texto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Cielo.jpg" descr="Ciel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66" y="0"/>
            <a:ext cx="10287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Figura"/>
          <p:cNvSpPr/>
          <p:nvPr/>
        </p:nvSpPr>
        <p:spPr>
          <a:xfrm>
            <a:off x="8116573" y="7237"/>
            <a:ext cx="3402812" cy="6856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80" h="21600" extrusionOk="0">
                <a:moveTo>
                  <a:pt x="12719" y="1"/>
                </a:moveTo>
                <a:lnTo>
                  <a:pt x="20980" y="0"/>
                </a:lnTo>
                <a:lnTo>
                  <a:pt x="20980" y="21560"/>
                </a:lnTo>
                <a:lnTo>
                  <a:pt x="6177" y="21600"/>
                </a:lnTo>
                <a:cubicBezTo>
                  <a:pt x="1538" y="18551"/>
                  <a:pt x="-620" y="14705"/>
                  <a:pt x="154" y="10863"/>
                </a:cubicBezTo>
                <a:cubicBezTo>
                  <a:pt x="1037" y="6478"/>
                  <a:pt x="5628" y="2510"/>
                  <a:pt x="12719" y="1"/>
                </a:cubicBezTo>
                <a:close/>
              </a:path>
            </a:pathLst>
          </a:custGeom>
          <a:solidFill>
            <a:srgbClr val="FFFFFF"/>
          </a:solidFill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defTabSz="457200"/>
            <a:endParaRPr/>
          </a:p>
        </p:txBody>
      </p:sp>
      <p:sp>
        <p:nvSpPr>
          <p:cNvPr id="115" name="BOSQUEJO DE LA LECCIÓN…"/>
          <p:cNvSpPr txBox="1"/>
          <p:nvPr/>
        </p:nvSpPr>
        <p:spPr>
          <a:xfrm>
            <a:off x="937757" y="2594098"/>
            <a:ext cx="6320979" cy="1634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1219169">
              <a:defRPr sz="3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BOSQUEJO DE LA LECCIÓN</a:t>
            </a:r>
          </a:p>
          <a:p>
            <a:pPr algn="ctr" defTabSz="1219169">
              <a:defRPr sz="3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  <a:p>
            <a:pPr algn="ctr" defTabSz="1219169">
              <a:defRPr sz="4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Escuela Sabática</a:t>
            </a:r>
          </a:p>
        </p:txBody>
      </p:sp>
      <p:sp>
        <p:nvSpPr>
          <p:cNvPr id="116" name="EL PACTO ETERNO DE DIOS"/>
          <p:cNvSpPr txBox="1"/>
          <p:nvPr/>
        </p:nvSpPr>
        <p:spPr>
          <a:xfrm>
            <a:off x="308921" y="884569"/>
            <a:ext cx="5070582" cy="472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ctr" defTabSz="1219169">
              <a:defRPr sz="2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EL PACTO ETERNO DE DIOS</a:t>
            </a:r>
          </a:p>
        </p:txBody>
      </p:sp>
      <p:sp>
        <p:nvSpPr>
          <p:cNvPr id="117" name="LA PROMESA"/>
          <p:cNvSpPr txBox="1"/>
          <p:nvPr/>
        </p:nvSpPr>
        <p:spPr>
          <a:xfrm>
            <a:off x="112587" y="-65629"/>
            <a:ext cx="546325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ctr" defTabSz="1219169">
              <a:defRPr sz="54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LA PROMESA </a:t>
            </a:r>
          </a:p>
        </p:txBody>
      </p:sp>
      <p:pic>
        <p:nvPicPr>
          <p:cNvPr id="118" name="lecion22.png" descr="lecion22.png"/>
          <p:cNvPicPr>
            <a:picLocks noChangeAspect="1"/>
          </p:cNvPicPr>
          <p:nvPr/>
        </p:nvPicPr>
        <p:blipFill>
          <a:blip r:embed="rId3"/>
          <a:srcRect l="7806" t="2212" r="7806" b="2212"/>
          <a:stretch>
            <a:fillRect/>
          </a:stretch>
        </p:blipFill>
        <p:spPr>
          <a:xfrm rot="378010">
            <a:off x="8437598" y="699152"/>
            <a:ext cx="3374068" cy="5732124"/>
          </a:xfrm>
          <a:prstGeom prst="rect">
            <a:avLst/>
          </a:prstGeom>
          <a:ln w="12700">
            <a:miter lim="400000"/>
          </a:ln>
          <a:effectLst>
            <a:outerShdw blurRad="355600" dist="106010" dir="2810856" rotWithShape="0">
              <a:srgbClr val="000000">
                <a:alpha val="94436"/>
              </a:srgbClr>
            </a:outerShdw>
          </a:effectLst>
        </p:spPr>
      </p:pic>
      <p:sp>
        <p:nvSpPr>
          <p:cNvPr id="119" name="2º TRIMESTRE"/>
          <p:cNvSpPr txBox="1"/>
          <p:nvPr/>
        </p:nvSpPr>
        <p:spPr>
          <a:xfrm>
            <a:off x="1809652" y="4940802"/>
            <a:ext cx="4577188" cy="1703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ctr" defTabSz="1219169">
              <a:defRPr sz="5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2º TRIMESTRE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3" presetClass="entr" presetSubtype="32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fill="hold" grpId="7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1000" fill="hold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xit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2000" fill="hold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xit" fill="hold" grpId="9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1000" fill="hold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6" dur="2000" fill="hold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9" presetClass="exit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0" dur="3000" fill="hold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xit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2000" fill="hold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1" animBg="1" advAuto="0"/>
      <p:bldP spid="113" grpId="10" animBg="1" advAuto="0"/>
      <p:bldP spid="115" grpId="5" animBg="1" advAuto="0"/>
      <p:bldP spid="115" grpId="7" animBg="1" advAuto="0"/>
      <p:bldP spid="116" grpId="3" animBg="1" advAuto="0"/>
      <p:bldP spid="116" grpId="9" animBg="1" advAuto="0"/>
      <p:bldP spid="117" grpId="2" animBg="1" advAuto="0"/>
      <p:bldP spid="117" grpId="8" animBg="1" advAuto="0"/>
      <p:bldP spid="118" grpId="4" animBg="1" advAuto="0"/>
      <p:bldP spid="118" grpId="12" animBg="1" advAuto="0"/>
      <p:bldP spid="119" grpId="6" animBg="1" advAuto="0"/>
      <p:bldP spid="119" grpId="1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Rectángulo redondeado 4"/>
          <p:cNvGrpSpPr/>
          <p:nvPr/>
        </p:nvGrpSpPr>
        <p:grpSpPr>
          <a:xfrm>
            <a:off x="2498504" y="5352712"/>
            <a:ext cx="8264109" cy="1018904"/>
            <a:chOff x="0" y="0"/>
            <a:chExt cx="8264107" cy="1018903"/>
          </a:xfrm>
        </p:grpSpPr>
        <p:sp>
          <p:nvSpPr>
            <p:cNvPr id="219" name="Rectángulo redondeado"/>
            <p:cNvSpPr/>
            <p:nvPr/>
          </p:nvSpPr>
          <p:spPr>
            <a:xfrm>
              <a:off x="0" y="0"/>
              <a:ext cx="8264108" cy="101890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 cap="flat">
              <a:solidFill>
                <a:srgbClr val="55347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00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0" name="¿Cuántas veces Dios te mostró la salida a los problemas que enfrentabas?"/>
            <p:cNvSpPr txBox="1"/>
            <p:nvPr/>
          </p:nvSpPr>
          <p:spPr>
            <a:xfrm>
              <a:off x="209220" y="479"/>
              <a:ext cx="7845668" cy="1017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200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¿Cuántas veces Dios te mostró la salida a los problemas que enfrentabas?</a:t>
              </a:r>
            </a:p>
          </p:txBody>
        </p:sp>
      </p:grpSp>
      <p:grpSp>
        <p:nvGrpSpPr>
          <p:cNvPr id="224" name="Rectángulo redondeado 5"/>
          <p:cNvGrpSpPr/>
          <p:nvPr/>
        </p:nvGrpSpPr>
        <p:grpSpPr>
          <a:xfrm>
            <a:off x="2097981" y="3483404"/>
            <a:ext cx="8264109" cy="1018904"/>
            <a:chOff x="0" y="0"/>
            <a:chExt cx="8264107" cy="1018903"/>
          </a:xfrm>
        </p:grpSpPr>
        <p:sp>
          <p:nvSpPr>
            <p:cNvPr id="222" name="Rectángulo redondeado"/>
            <p:cNvSpPr/>
            <p:nvPr/>
          </p:nvSpPr>
          <p:spPr>
            <a:xfrm>
              <a:off x="0" y="0"/>
              <a:ext cx="8264108" cy="101890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 cap="flat">
              <a:solidFill>
                <a:srgbClr val="55347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200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3" name="¿Cómo puedes desarrollar tu confianza y fe en Dios en un mundo muy secular?"/>
            <p:cNvSpPr txBox="1"/>
            <p:nvPr/>
          </p:nvSpPr>
          <p:spPr>
            <a:xfrm>
              <a:off x="209220" y="479"/>
              <a:ext cx="7845668" cy="1017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200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  ¿Cómo puedes desarrollar tu confianza y fe en Dios en un mundo muy secular?</a:t>
              </a:r>
            </a:p>
          </p:txBody>
        </p:sp>
      </p:grpSp>
      <p:grpSp>
        <p:nvGrpSpPr>
          <p:cNvPr id="227" name="Rectángulo redondeado 6"/>
          <p:cNvGrpSpPr/>
          <p:nvPr/>
        </p:nvGrpSpPr>
        <p:grpSpPr>
          <a:xfrm>
            <a:off x="1688545" y="1614097"/>
            <a:ext cx="8264109" cy="1018904"/>
            <a:chOff x="0" y="0"/>
            <a:chExt cx="8264107" cy="1018903"/>
          </a:xfrm>
        </p:grpSpPr>
        <p:sp>
          <p:nvSpPr>
            <p:cNvPr id="225" name="Rectángulo redondeado"/>
            <p:cNvSpPr/>
            <p:nvPr/>
          </p:nvSpPr>
          <p:spPr>
            <a:xfrm>
              <a:off x="0" y="0"/>
              <a:ext cx="8264108" cy="101890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 cap="flat">
              <a:solidFill>
                <a:srgbClr val="55347B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100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26" name="¿Por qué se necesita más fe para creer en la evolución que en la creación?"/>
            <p:cNvSpPr txBox="1"/>
            <p:nvPr/>
          </p:nvSpPr>
          <p:spPr>
            <a:xfrm>
              <a:off x="209220" y="12971"/>
              <a:ext cx="8015271" cy="9929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100">
                  <a:solidFill>
                    <a:srgbClr val="222A35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 ¿Por qué se necesita más fe para creer en la evolución que en la creación?</a:t>
              </a:r>
            </a:p>
          </p:txBody>
        </p:sp>
      </p:grpSp>
      <p:sp>
        <p:nvSpPr>
          <p:cNvPr id="228" name="RESUMEN  (APLICACIÓN)"/>
          <p:cNvSpPr/>
          <p:nvPr/>
        </p:nvSpPr>
        <p:spPr>
          <a:xfrm>
            <a:off x="863" y="1727"/>
            <a:ext cx="3869797" cy="481820"/>
          </a:xfrm>
          <a:prstGeom prst="roundRect">
            <a:avLst>
              <a:gd name="adj" fmla="val 31206"/>
            </a:avLst>
          </a:prstGeom>
          <a:solidFill>
            <a:srgbClr val="011993"/>
          </a:solidFill>
          <a:ln w="25400">
            <a:solidFill>
              <a:srgbClr val="011993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t>RESUMEN  (APLICACIÓN) </a:t>
            </a:r>
          </a:p>
        </p:txBody>
      </p:sp>
      <p:sp>
        <p:nvSpPr>
          <p:cNvPr id="229" name="1"/>
          <p:cNvSpPr/>
          <p:nvPr/>
        </p:nvSpPr>
        <p:spPr>
          <a:xfrm>
            <a:off x="513653" y="1010407"/>
            <a:ext cx="1607217" cy="1607217"/>
          </a:xfrm>
          <a:prstGeom prst="ellipse">
            <a:avLst/>
          </a:prstGeom>
          <a:solidFill>
            <a:srgbClr val="011993"/>
          </a:solidFill>
          <a:ln w="12700">
            <a:solidFill>
              <a:srgbClr val="011993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8000">
                <a:solidFill>
                  <a:srgbClr val="FFFFFF"/>
                </a:solidFill>
              </a:defRPr>
            </a:lvl1pPr>
          </a:lstStyle>
          <a:p>
            <a:r>
              <a:t>1</a:t>
            </a:r>
          </a:p>
        </p:txBody>
      </p:sp>
      <p:sp>
        <p:nvSpPr>
          <p:cNvPr id="230" name="2"/>
          <p:cNvSpPr/>
          <p:nvPr/>
        </p:nvSpPr>
        <p:spPr>
          <a:xfrm>
            <a:off x="870324" y="2989707"/>
            <a:ext cx="1607217" cy="1607217"/>
          </a:xfrm>
          <a:prstGeom prst="ellipse">
            <a:avLst/>
          </a:prstGeom>
          <a:solidFill>
            <a:srgbClr val="011993"/>
          </a:solidFill>
          <a:ln w="12700">
            <a:solidFill>
              <a:srgbClr val="011993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8000">
                <a:solidFill>
                  <a:srgbClr val="FFFFFF"/>
                </a:solidFill>
              </a:defRPr>
            </a:lvl1pPr>
          </a:lstStyle>
          <a:p>
            <a:r>
              <a:t>2</a:t>
            </a:r>
          </a:p>
        </p:txBody>
      </p:sp>
      <p:sp>
        <p:nvSpPr>
          <p:cNvPr id="231" name="3"/>
          <p:cNvSpPr/>
          <p:nvPr/>
        </p:nvSpPr>
        <p:spPr>
          <a:xfrm>
            <a:off x="1204671" y="4959980"/>
            <a:ext cx="1607217" cy="1607217"/>
          </a:xfrm>
          <a:prstGeom prst="ellipse">
            <a:avLst/>
          </a:prstGeom>
          <a:solidFill>
            <a:srgbClr val="011993"/>
          </a:solidFill>
          <a:ln w="12700">
            <a:solidFill>
              <a:srgbClr val="011993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8000">
                <a:solidFill>
                  <a:srgbClr val="FFFFFF"/>
                </a:solidFill>
              </a:defRPr>
            </a:lvl1pPr>
          </a:lstStyle>
          <a:p>
            <a:r>
              <a:t>3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DECISIÓN  (CREACIÓN)"/>
          <p:cNvSpPr/>
          <p:nvPr/>
        </p:nvSpPr>
        <p:spPr>
          <a:xfrm>
            <a:off x="863" y="1727"/>
            <a:ext cx="3537826" cy="481820"/>
          </a:xfrm>
          <a:prstGeom prst="roundRect">
            <a:avLst>
              <a:gd name="adj" fmla="val 31206"/>
            </a:avLst>
          </a:prstGeom>
          <a:solidFill>
            <a:srgbClr val="011993"/>
          </a:solidFill>
          <a:ln w="25400">
            <a:solidFill>
              <a:srgbClr val="011993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t>DECISIÓN  (CREACIÓN) </a:t>
            </a:r>
          </a:p>
        </p:txBody>
      </p:sp>
      <p:sp>
        <p:nvSpPr>
          <p:cNvPr id="234" name="Rectángulo 2"/>
          <p:cNvSpPr txBox="1"/>
          <p:nvPr/>
        </p:nvSpPr>
        <p:spPr>
          <a:xfrm>
            <a:off x="6352298" y="4241502"/>
            <a:ext cx="5503619" cy="2318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5100" b="1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Conceptos básicos del pacto</a:t>
            </a:r>
          </a:p>
        </p:txBody>
      </p:sp>
      <p:sp>
        <p:nvSpPr>
          <p:cNvPr id="235" name="Rectángulo 5"/>
          <p:cNvSpPr txBox="1"/>
          <p:nvPr/>
        </p:nvSpPr>
        <p:spPr>
          <a:xfrm>
            <a:off x="6405377" y="532384"/>
            <a:ext cx="5397462" cy="3331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Que cada día, la búsqueda de Dios, sea nuestros primer hábito. Aprendamos a confiar en él y en su providencia a través del estudio de su Palabra, la oración y la testificación.</a:t>
            </a:r>
          </a:p>
          <a:p>
            <a:pPr algn="ctr">
              <a:defRPr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ctr">
              <a:defRPr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Estudiemos la lección:</a:t>
            </a:r>
          </a:p>
        </p:txBody>
      </p:sp>
      <p:pic>
        <p:nvPicPr>
          <p:cNvPr id="236" name="Abraham1.jpg" descr="Abraham1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59438" flipH="1">
            <a:off x="555088" y="618477"/>
            <a:ext cx="5746275" cy="5621046"/>
          </a:xfrm>
          <a:prstGeom prst="rect">
            <a:avLst/>
          </a:prstGeom>
          <a:effectLst>
            <a:outerShdw blurRad="165100" dist="182165" dir="8499066" rotWithShape="0">
              <a:srgbClr val="000000">
                <a:alpha val="89022"/>
              </a:srgbClr>
            </a:outerShdw>
          </a:effec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ítulo 1"/>
          <p:cNvSpPr txBox="1"/>
          <p:nvPr/>
        </p:nvSpPr>
        <p:spPr>
          <a:xfrm>
            <a:off x="2425762" y="578894"/>
            <a:ext cx="6155421" cy="769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sz="4800">
                <a:solidFill>
                  <a:srgbClr val="C55A1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antesana@gmail.com</a:t>
            </a:r>
          </a:p>
        </p:txBody>
      </p:sp>
      <p:pic>
        <p:nvPicPr>
          <p:cNvPr id="239" name="Imagen 6" descr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806" y="343399"/>
            <a:ext cx="1391905" cy="129110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2" name="Grupo 11"/>
          <p:cNvGrpSpPr/>
          <p:nvPr/>
        </p:nvGrpSpPr>
        <p:grpSpPr>
          <a:xfrm>
            <a:off x="1671092" y="2610490"/>
            <a:ext cx="8575619" cy="1773371"/>
            <a:chOff x="0" y="0"/>
            <a:chExt cx="8575617" cy="1773370"/>
          </a:xfrm>
        </p:grpSpPr>
        <p:sp>
          <p:nvSpPr>
            <p:cNvPr id="240" name="Título 1"/>
            <p:cNvSpPr txBox="1"/>
            <p:nvPr/>
          </p:nvSpPr>
          <p:spPr>
            <a:xfrm>
              <a:off x="0" y="190572"/>
              <a:ext cx="6634533" cy="1582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algn="r" defTabSz="457200">
                <a:defRPr sz="4800">
                  <a:solidFill>
                    <a:srgbClr val="00B0F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www.joabo.weebly.com</a:t>
              </a:r>
            </a:p>
          </p:txBody>
        </p:sp>
        <p:pic>
          <p:nvPicPr>
            <p:cNvPr id="241" name="Imagen 8" descr="Imagen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5633" y="0"/>
              <a:ext cx="1449985" cy="12735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5" name="Grupo 1"/>
          <p:cNvGrpSpPr/>
          <p:nvPr/>
        </p:nvGrpSpPr>
        <p:grpSpPr>
          <a:xfrm>
            <a:off x="2165775" y="4969552"/>
            <a:ext cx="7860450" cy="1153508"/>
            <a:chOff x="0" y="0"/>
            <a:chExt cx="7860448" cy="1153507"/>
          </a:xfrm>
        </p:grpSpPr>
        <p:pic>
          <p:nvPicPr>
            <p:cNvPr id="243" name="Imagen 9" descr="Imagen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06941" y="0"/>
              <a:ext cx="1153508" cy="11535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4" name="Título 1"/>
            <p:cNvSpPr txBox="1"/>
            <p:nvPr/>
          </p:nvSpPr>
          <p:spPr>
            <a:xfrm>
              <a:off x="0" y="162023"/>
              <a:ext cx="6155421" cy="769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 defTabSz="457200">
                <a:defRPr sz="480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Joab Antesana</a:t>
              </a:r>
            </a:p>
          </p:txBody>
        </p:sp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Iglesia Adventista.jpg" descr="Iglesia Adventist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171016"/>
            <a:ext cx="6502400" cy="6502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ángulo"/>
          <p:cNvSpPr/>
          <p:nvPr/>
        </p:nvSpPr>
        <p:spPr>
          <a:xfrm>
            <a:off x="-8467" y="0"/>
            <a:ext cx="12208934" cy="68580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2" name="Introducción"/>
          <p:cNvSpPr/>
          <p:nvPr/>
        </p:nvSpPr>
        <p:spPr>
          <a:xfrm>
            <a:off x="863" y="1727"/>
            <a:ext cx="2117948" cy="481820"/>
          </a:xfrm>
          <a:prstGeom prst="roundRect">
            <a:avLst>
              <a:gd name="adj" fmla="val 31206"/>
            </a:avLst>
          </a:prstGeom>
          <a:solidFill>
            <a:srgbClr val="55347B"/>
          </a:solidFill>
          <a:ln w="25400">
            <a:solidFill>
              <a:srgbClr val="55347B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t>Introducción</a:t>
            </a:r>
          </a:p>
        </p:txBody>
      </p:sp>
      <p:pic>
        <p:nvPicPr>
          <p:cNvPr id="123" name="tierra_destacada.jpg" descr="tierra_destacad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0550" y="340431"/>
            <a:ext cx="3577897" cy="3578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4" h="21597" extrusionOk="0">
                <a:moveTo>
                  <a:pt x="11170" y="4"/>
                </a:moveTo>
                <a:cubicBezTo>
                  <a:pt x="10925" y="-3"/>
                  <a:pt x="10679" y="-2"/>
                  <a:pt x="10432" y="8"/>
                </a:cubicBezTo>
                <a:cubicBezTo>
                  <a:pt x="8775" y="78"/>
                  <a:pt x="7552" y="387"/>
                  <a:pt x="6008" y="1132"/>
                </a:cubicBezTo>
                <a:cubicBezTo>
                  <a:pt x="4345" y="1934"/>
                  <a:pt x="3012" y="3068"/>
                  <a:pt x="1904" y="4620"/>
                </a:cubicBezTo>
                <a:cubicBezTo>
                  <a:pt x="1200" y="5605"/>
                  <a:pt x="459" y="7344"/>
                  <a:pt x="214" y="8587"/>
                </a:cubicBezTo>
                <a:cubicBezTo>
                  <a:pt x="77" y="9278"/>
                  <a:pt x="6" y="9977"/>
                  <a:pt x="1" y="10673"/>
                </a:cubicBezTo>
                <a:cubicBezTo>
                  <a:pt x="-9" y="11832"/>
                  <a:pt x="162" y="12981"/>
                  <a:pt x="511" y="14070"/>
                </a:cubicBezTo>
                <a:cubicBezTo>
                  <a:pt x="1306" y="16551"/>
                  <a:pt x="2927" y="18634"/>
                  <a:pt x="5091" y="19953"/>
                </a:cubicBezTo>
                <a:cubicBezTo>
                  <a:pt x="6549" y="20842"/>
                  <a:pt x="8220" y="21402"/>
                  <a:pt x="9826" y="21539"/>
                </a:cubicBezTo>
                <a:cubicBezTo>
                  <a:pt x="10260" y="21576"/>
                  <a:pt x="10526" y="21595"/>
                  <a:pt x="10782" y="21596"/>
                </a:cubicBezTo>
                <a:cubicBezTo>
                  <a:pt x="11037" y="21597"/>
                  <a:pt x="11282" y="21580"/>
                  <a:pt x="11670" y="21546"/>
                </a:cubicBezTo>
                <a:cubicBezTo>
                  <a:pt x="14084" y="21332"/>
                  <a:pt x="16393" y="20326"/>
                  <a:pt x="18055" y="18767"/>
                </a:cubicBezTo>
                <a:cubicBezTo>
                  <a:pt x="20334" y="16630"/>
                  <a:pt x="21591" y="13735"/>
                  <a:pt x="21584" y="10738"/>
                </a:cubicBezTo>
                <a:cubicBezTo>
                  <a:pt x="21583" y="10309"/>
                  <a:pt x="21556" y="9879"/>
                  <a:pt x="21503" y="9449"/>
                </a:cubicBezTo>
                <a:cubicBezTo>
                  <a:pt x="21305" y="7847"/>
                  <a:pt x="20902" y="6651"/>
                  <a:pt x="20090" y="5257"/>
                </a:cubicBezTo>
                <a:cubicBezTo>
                  <a:pt x="18246" y="2090"/>
                  <a:pt x="14840" y="104"/>
                  <a:pt x="11170" y="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24" name="Luna.jpg" descr="Lun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38686" y="210654"/>
            <a:ext cx="1513419" cy="15382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5" h="21569" extrusionOk="0">
                <a:moveTo>
                  <a:pt x="10488" y="4"/>
                </a:moveTo>
                <a:cubicBezTo>
                  <a:pt x="9373" y="36"/>
                  <a:pt x="8267" y="244"/>
                  <a:pt x="7201" y="627"/>
                </a:cubicBezTo>
                <a:cubicBezTo>
                  <a:pt x="6203" y="985"/>
                  <a:pt x="5275" y="1432"/>
                  <a:pt x="4708" y="1829"/>
                </a:cubicBezTo>
                <a:cubicBezTo>
                  <a:pt x="2164" y="3612"/>
                  <a:pt x="740" y="5796"/>
                  <a:pt x="152" y="8830"/>
                </a:cubicBezTo>
                <a:cubicBezTo>
                  <a:pt x="-3" y="9628"/>
                  <a:pt x="-20" y="9969"/>
                  <a:pt x="16" y="11150"/>
                </a:cubicBezTo>
                <a:cubicBezTo>
                  <a:pt x="53" y="12340"/>
                  <a:pt x="93" y="12664"/>
                  <a:pt x="315" y="13493"/>
                </a:cubicBezTo>
                <a:cubicBezTo>
                  <a:pt x="823" y="15385"/>
                  <a:pt x="1650" y="16840"/>
                  <a:pt x="3005" y="18245"/>
                </a:cubicBezTo>
                <a:cubicBezTo>
                  <a:pt x="4815" y="20122"/>
                  <a:pt x="7132" y="21245"/>
                  <a:pt x="9789" y="21523"/>
                </a:cubicBezTo>
                <a:cubicBezTo>
                  <a:pt x="10140" y="21560"/>
                  <a:pt x="10501" y="21572"/>
                  <a:pt x="10861" y="21568"/>
                </a:cubicBezTo>
                <a:cubicBezTo>
                  <a:pt x="13381" y="21537"/>
                  <a:pt x="16050" y="20524"/>
                  <a:pt x="17949" y="18830"/>
                </a:cubicBezTo>
                <a:cubicBezTo>
                  <a:pt x="19654" y="17308"/>
                  <a:pt x="20635" y="15644"/>
                  <a:pt x="21293" y="13159"/>
                </a:cubicBezTo>
                <a:cubicBezTo>
                  <a:pt x="21550" y="12189"/>
                  <a:pt x="21580" y="9724"/>
                  <a:pt x="21344" y="8635"/>
                </a:cubicBezTo>
                <a:cubicBezTo>
                  <a:pt x="21029" y="7180"/>
                  <a:pt x="20489" y="5913"/>
                  <a:pt x="19664" y="4662"/>
                </a:cubicBezTo>
                <a:cubicBezTo>
                  <a:pt x="19159" y="3897"/>
                  <a:pt x="17623" y="2367"/>
                  <a:pt x="16833" y="1846"/>
                </a:cubicBezTo>
                <a:cubicBezTo>
                  <a:pt x="16122" y="1378"/>
                  <a:pt x="14577" y="652"/>
                  <a:pt x="13838" y="438"/>
                </a:cubicBezTo>
                <a:cubicBezTo>
                  <a:pt x="12732" y="117"/>
                  <a:pt x="11604" y="-28"/>
                  <a:pt x="10488" y="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25" name="JUPITER.png" descr="JUPIT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444" y="2635812"/>
            <a:ext cx="5659079" cy="41735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Sol.png" descr="So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150" y="1326512"/>
            <a:ext cx="5659078" cy="56590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2" dur="4000" fill="hold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xit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6" dur="4000" fill="hold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9" presetClass="exit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0" dur="4000" fill="hold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9" presetClass="exit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4" dur="4000" fill="hold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9" presetClass="exit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8" dur="4000" fill="hold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5" animBg="1" advAuto="0"/>
      <p:bldP spid="123" grpId="2" animBg="1" advAuto="0"/>
      <p:bldP spid="123" grpId="6" animBg="1" advAuto="0"/>
      <p:bldP spid="124" grpId="3" animBg="1" advAuto="0"/>
      <p:bldP spid="124" grpId="7" animBg="1" advAuto="0"/>
      <p:bldP spid="125" grpId="4" animBg="1" advAuto="0"/>
      <p:bldP spid="125" grpId="9" animBg="1" advAuto="0"/>
      <p:bldP spid="126" grpId="1" animBg="1" advAuto="0"/>
      <p:bldP spid="126" grpId="8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adaneva.jpg" descr="adaneva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09408" y="-214556"/>
            <a:ext cx="6679471" cy="7130492"/>
          </a:xfrm>
          <a:prstGeom prst="rect">
            <a:avLst/>
          </a:prstGeom>
          <a:effectLst>
            <a:outerShdw blurRad="139700" dist="198930" dir="7676075" rotWithShape="0">
              <a:srgbClr val="000000"/>
            </a:outerShdw>
          </a:effectLst>
        </p:spPr>
      </p:pic>
      <p:sp>
        <p:nvSpPr>
          <p:cNvPr id="129" name="Elipse 12"/>
          <p:cNvSpPr/>
          <p:nvPr/>
        </p:nvSpPr>
        <p:spPr>
          <a:xfrm rot="7066086">
            <a:off x="9468394" y="3471414"/>
            <a:ext cx="687005" cy="687005"/>
          </a:xfrm>
          <a:prstGeom prst="ellipse">
            <a:avLst/>
          </a:prstGeom>
          <a:solidFill>
            <a:srgbClr val="FF9300"/>
          </a:solidFill>
          <a:ln w="12700">
            <a:solidFill>
              <a:srgbClr val="FF9300"/>
            </a:solidFill>
            <a:miter/>
          </a:ln>
        </p:spPr>
        <p:txBody>
          <a:bodyPr lIns="45719" rIns="45719" anchor="ctr"/>
          <a:lstStyle/>
          <a:p>
            <a:pPr algn="ctr">
              <a:defRPr sz="2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" name="Elipse 13"/>
          <p:cNvSpPr/>
          <p:nvPr/>
        </p:nvSpPr>
        <p:spPr>
          <a:xfrm rot="17728857">
            <a:off x="10355796" y="3279260"/>
            <a:ext cx="320493" cy="320493"/>
          </a:xfrm>
          <a:prstGeom prst="ellipse">
            <a:avLst/>
          </a:prstGeom>
          <a:solidFill>
            <a:srgbClr val="945200"/>
          </a:solidFill>
          <a:ln w="12700">
            <a:solidFill>
              <a:srgbClr val="945200"/>
            </a:solidFill>
            <a:miter/>
          </a:ln>
        </p:spPr>
        <p:txBody>
          <a:bodyPr lIns="45719" rIns="45719" anchor="ctr"/>
          <a:lstStyle/>
          <a:p>
            <a:pPr algn="ctr">
              <a:defRPr sz="20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35" name="Grupo 27"/>
          <p:cNvGrpSpPr/>
          <p:nvPr/>
        </p:nvGrpSpPr>
        <p:grpSpPr>
          <a:xfrm>
            <a:off x="46165" y="35382"/>
            <a:ext cx="4951085" cy="4731934"/>
            <a:chOff x="0" y="0"/>
            <a:chExt cx="4951084" cy="4731932"/>
          </a:xfrm>
        </p:grpSpPr>
        <p:sp>
          <p:nvSpPr>
            <p:cNvPr id="131" name="Circular 2"/>
            <p:cNvSpPr/>
            <p:nvPr/>
          </p:nvSpPr>
          <p:spPr>
            <a:xfrm>
              <a:off x="0" y="0"/>
              <a:ext cx="890953" cy="890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11929"/>
                    <a:pt x="11929" y="21600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11993"/>
            </a:solidFill>
            <a:ln w="12700" cap="flat">
              <a:solidFill>
                <a:srgbClr val="011993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2" name="Elipse 5"/>
            <p:cNvSpPr/>
            <p:nvPr/>
          </p:nvSpPr>
          <p:spPr>
            <a:xfrm>
              <a:off x="4434928" y="59459"/>
              <a:ext cx="516157" cy="516157"/>
            </a:xfrm>
            <a:prstGeom prst="ellipse">
              <a:avLst/>
            </a:prstGeom>
            <a:solidFill>
              <a:srgbClr val="F9D0FF"/>
            </a:solidFill>
            <a:ln w="12700" cap="flat">
              <a:solidFill>
                <a:srgbClr val="F9D0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3" name="Elipse 6"/>
            <p:cNvSpPr/>
            <p:nvPr/>
          </p:nvSpPr>
          <p:spPr>
            <a:xfrm>
              <a:off x="1163646" y="507774"/>
              <a:ext cx="469233" cy="469233"/>
            </a:xfrm>
            <a:prstGeom prst="ellipse">
              <a:avLst/>
            </a:prstGeom>
            <a:solidFill>
              <a:srgbClr val="FF8AD8"/>
            </a:solidFill>
            <a:ln w="12700" cap="flat">
              <a:solidFill>
                <a:srgbClr val="FF8AD8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4" name="Elipse 7"/>
            <p:cNvSpPr/>
            <p:nvPr/>
          </p:nvSpPr>
          <p:spPr>
            <a:xfrm>
              <a:off x="112224" y="4344136"/>
              <a:ext cx="387797" cy="387797"/>
            </a:xfrm>
            <a:prstGeom prst="ellipse">
              <a:avLst/>
            </a:prstGeom>
            <a:solidFill>
              <a:srgbClr val="FF9966"/>
            </a:solidFill>
            <a:ln w="12700" cap="flat">
              <a:solidFill>
                <a:srgbClr val="FF9966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36" name="Circular 20"/>
          <p:cNvSpPr/>
          <p:nvPr/>
        </p:nvSpPr>
        <p:spPr>
          <a:xfrm>
            <a:off x="10047851" y="4917763"/>
            <a:ext cx="2100824" cy="1909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9671" y="0"/>
                  <a:pt x="21600" y="0"/>
                </a:cubicBezTo>
                <a:lnTo>
                  <a:pt x="21598" y="21334"/>
                </a:lnTo>
                <a:close/>
              </a:path>
            </a:pathLst>
          </a:custGeom>
          <a:solidFill>
            <a:srgbClr val="011993"/>
          </a:solidFill>
          <a:ln w="12700">
            <a:solidFill>
              <a:srgbClr val="011993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011993"/>
                </a:solidFill>
              </a:defRPr>
            </a:pPr>
            <a:endParaRPr/>
          </a:p>
        </p:txBody>
      </p:sp>
      <p:sp>
        <p:nvSpPr>
          <p:cNvPr id="137" name="Elipse 21"/>
          <p:cNvSpPr/>
          <p:nvPr/>
        </p:nvSpPr>
        <p:spPr>
          <a:xfrm>
            <a:off x="11005856" y="4225159"/>
            <a:ext cx="469233" cy="469233"/>
          </a:xfrm>
          <a:prstGeom prst="ellipse">
            <a:avLst/>
          </a:prstGeom>
          <a:solidFill>
            <a:srgbClr val="7030A0"/>
          </a:solidFill>
          <a:ln w="12700">
            <a:solidFill>
              <a:srgbClr val="7030A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8" name="Elipse 23"/>
          <p:cNvSpPr/>
          <p:nvPr/>
        </p:nvSpPr>
        <p:spPr>
          <a:xfrm>
            <a:off x="11712219" y="3175970"/>
            <a:ext cx="387797" cy="387797"/>
          </a:xfrm>
          <a:prstGeom prst="ellipse">
            <a:avLst/>
          </a:prstGeom>
          <a:solidFill>
            <a:srgbClr val="FF7E79"/>
          </a:solidFill>
          <a:ln w="12700">
            <a:solidFill>
              <a:srgbClr val="FF7E79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9" name="Título 1"/>
          <p:cNvSpPr txBox="1"/>
          <p:nvPr/>
        </p:nvSpPr>
        <p:spPr>
          <a:xfrm>
            <a:off x="10250649" y="5343552"/>
            <a:ext cx="1713004" cy="1287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lnSpc>
                <a:spcPct val="90000"/>
              </a:lnSpc>
              <a:defRPr sz="3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Joab </a:t>
            </a:r>
            <a:endParaRPr sz="4400">
              <a:latin typeface="Carlito"/>
              <a:ea typeface="Carlito"/>
              <a:cs typeface="Carlito"/>
              <a:sym typeface="Carlito"/>
            </a:endParaRPr>
          </a:p>
          <a:p>
            <a:pPr algn="r">
              <a:lnSpc>
                <a:spcPct val="90000"/>
              </a:lnSpc>
              <a:defRPr sz="3000" b="1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Antesana Mayor </a:t>
            </a:r>
          </a:p>
        </p:txBody>
      </p:sp>
      <p:grpSp>
        <p:nvGrpSpPr>
          <p:cNvPr id="144" name="Elipse 10"/>
          <p:cNvGrpSpPr/>
          <p:nvPr/>
        </p:nvGrpSpPr>
        <p:grpSpPr>
          <a:xfrm>
            <a:off x="8266819" y="3479726"/>
            <a:ext cx="1960102" cy="1960099"/>
            <a:chOff x="55298" y="110585"/>
            <a:chExt cx="1960100" cy="1960097"/>
          </a:xfrm>
        </p:grpSpPr>
        <p:grpSp>
          <p:nvGrpSpPr>
            <p:cNvPr id="142" name="Elipse 10"/>
            <p:cNvGrpSpPr/>
            <p:nvPr/>
          </p:nvGrpSpPr>
          <p:grpSpPr>
            <a:xfrm>
              <a:off x="55298" y="110585"/>
              <a:ext cx="1960101" cy="1960099"/>
              <a:chOff x="0" y="0"/>
              <a:chExt cx="1960100" cy="1960097"/>
            </a:xfrm>
          </p:grpSpPr>
          <p:sp>
            <p:nvSpPr>
              <p:cNvPr id="140" name="Círculo"/>
              <p:cNvSpPr/>
              <p:nvPr/>
            </p:nvSpPr>
            <p:spPr>
              <a:xfrm>
                <a:off x="-1" y="0"/>
                <a:ext cx="1960102" cy="1960098"/>
              </a:xfrm>
              <a:prstGeom prst="ellipse">
                <a:avLst/>
              </a:prstGeom>
              <a:solidFill>
                <a:srgbClr val="FFFFFF"/>
              </a:solidFill>
              <a:ln w="57150" cap="flat">
                <a:solidFill>
                  <a:srgbClr val="531B93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6800" b="1">
                    <a:solidFill>
                      <a:srgbClr val="1F4E79"/>
                    </a:solidFill>
                    <a:latin typeface="Rockwell Extra Bold"/>
                    <a:ea typeface="Rockwell Extra Bold"/>
                    <a:cs typeface="Rockwell Extra Bold"/>
                    <a:sym typeface="Rockwell Extra Bold"/>
                  </a:defRPr>
                </a:pPr>
                <a:endParaRPr/>
              </a:p>
            </p:txBody>
          </p:sp>
          <p:sp>
            <p:nvSpPr>
              <p:cNvPr id="141" name="1"/>
              <p:cNvSpPr txBox="1"/>
              <p:nvPr/>
            </p:nvSpPr>
            <p:spPr>
              <a:xfrm>
                <a:off x="361344" y="115179"/>
                <a:ext cx="1237411" cy="17297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9200">
                    <a:solidFill>
                      <a:srgbClr val="1F4E79"/>
                    </a:solidFill>
                    <a:latin typeface="Arial Black"/>
                    <a:ea typeface="Arial Black"/>
                    <a:cs typeface="Arial Black"/>
                    <a:sym typeface="Arial Black"/>
                  </a:defRPr>
                </a:lvl1pPr>
              </a:lstStyle>
              <a:p>
                <a:r>
                  <a:t>1</a:t>
                </a:r>
              </a:p>
            </p:txBody>
          </p:sp>
        </p:grpSp>
        <p:sp>
          <p:nvSpPr>
            <p:cNvPr id="143" name="1"/>
            <p:cNvSpPr/>
            <p:nvPr/>
          </p:nvSpPr>
          <p:spPr>
            <a:xfrm>
              <a:off x="72818" y="128104"/>
              <a:ext cx="1925061" cy="1925060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531B93"/>
              </a:solidFill>
              <a:prstDash val="solid"/>
              <a:miter lim="8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sz="9000" b="1">
                  <a:solidFill>
                    <a:srgbClr val="9452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145" name="¿QUÉ…"/>
          <p:cNvSpPr/>
          <p:nvPr/>
        </p:nvSpPr>
        <p:spPr>
          <a:xfrm>
            <a:off x="6333543" y="-47803"/>
            <a:ext cx="5826653" cy="3003202"/>
          </a:xfrm>
          <a:prstGeom prst="rect">
            <a:avLst/>
          </a:prstGeom>
          <a:ln w="12700">
            <a:miter lim="400000"/>
          </a:ln>
          <a:effectLst>
            <a:outerShdw blurRad="101600" dist="38318" dir="5400000" rotWithShape="0">
              <a:srgbClr val="9452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pPr algn="ctr" defTabSz="457200">
              <a:defRPr sz="7000"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¿</a:t>
            </a:r>
            <a:r>
              <a:rPr sz="6400"/>
              <a:t>QUÉ</a:t>
            </a:r>
            <a:endParaRPr sz="5000"/>
          </a:p>
          <a:p>
            <a:pPr algn="ctr" defTabSz="457200">
              <a:defRPr sz="8400" b="1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OCURRIO?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4" nodeType="after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-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-0.000943 -0.008462 -0.002032 -0.016870 -0.003265 -0.025212 C -0.004848 -0.035918 -0.006667 -0.046509 -0.008718 -0.056960 C -0.022696 -0.092732 -0.046329 -0.112571 -0.070749 -0.109031 C -0.082421 -0.107339 -0.093635 -0.100189 -0.103251 -0.088306 L -0.131380 -0.057870" pathEditMode="relative">
                                      <p:cBhvr>
                                        <p:cTn id="2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-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15110 0.045370 C 0.018750 0.054630 0.021100 0.069210 0.021620 0.084490 C 0.022140 0.102080 0.020580 0.116200 0.017450 0.126160 L 0.005210 0.174300" pathEditMode="relative">
                                      <p:cBhvr>
                                        <p:cTn id="25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3" animBg="1" advAuto="0"/>
      <p:bldP spid="130" grpId="4" animBg="1" advAuto="0"/>
      <p:bldP spid="136" grpId="7" animBg="1" advAuto="0"/>
      <p:bldP spid="139" grpId="8" animBg="1" advAuto="0"/>
      <p:bldP spid="144" grpId="2" animBg="1" advAuto="0"/>
      <p:bldP spid="145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L HOMBRE Y EL PECADO"/>
          <p:cNvSpPr/>
          <p:nvPr/>
        </p:nvSpPr>
        <p:spPr>
          <a:xfrm>
            <a:off x="3038906" y="2723675"/>
            <a:ext cx="5294368" cy="1270001"/>
          </a:xfrm>
          <a:prstGeom prst="roundRect">
            <a:avLst>
              <a:gd name="adj" fmla="val 32440"/>
            </a:avLst>
          </a:prstGeom>
          <a:solidFill>
            <a:srgbClr val="FFFFFF"/>
          </a:solidFill>
          <a:ln w="25400">
            <a:solidFill>
              <a:srgbClr val="D177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4000">
                <a:solidFill>
                  <a:schemeClr val="accent2">
                    <a:satOff val="-18194"/>
                    <a:lumOff val="-112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EL HOMBRE Y EL PECADO</a:t>
            </a:r>
          </a:p>
        </p:txBody>
      </p:sp>
      <p:sp>
        <p:nvSpPr>
          <p:cNvPr id="148" name="PROMESA…"/>
          <p:cNvSpPr/>
          <p:nvPr/>
        </p:nvSpPr>
        <p:spPr>
          <a:xfrm>
            <a:off x="3910973" y="4788143"/>
            <a:ext cx="5294368" cy="1270001"/>
          </a:xfrm>
          <a:prstGeom prst="roundRect">
            <a:avLst>
              <a:gd name="adj" fmla="val 32440"/>
            </a:avLst>
          </a:prstGeom>
          <a:solidFill>
            <a:srgbClr val="FFFFFF"/>
          </a:solidFill>
          <a:ln w="25400">
            <a:solidFill>
              <a:srgbClr val="D177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pPr algn="ctr">
              <a:defRPr sz="4000">
                <a:solidFill>
                  <a:schemeClr val="accent2">
                    <a:satOff val="-18194"/>
                    <a:lumOff val="-112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PROMESA </a:t>
            </a:r>
          </a:p>
          <a:p>
            <a:pPr algn="ctr">
              <a:defRPr sz="4000">
                <a:solidFill>
                  <a:schemeClr val="accent2">
                    <a:satOff val="-18194"/>
                    <a:lumOff val="-112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 SALVACIÓN</a:t>
            </a:r>
          </a:p>
        </p:txBody>
      </p:sp>
      <p:sp>
        <p:nvSpPr>
          <p:cNvPr id="149" name="DIOS…"/>
          <p:cNvSpPr/>
          <p:nvPr/>
        </p:nvSpPr>
        <p:spPr>
          <a:xfrm>
            <a:off x="3910973" y="672938"/>
            <a:ext cx="5294368" cy="1270001"/>
          </a:xfrm>
          <a:prstGeom prst="roundRect">
            <a:avLst>
              <a:gd name="adj" fmla="val 32440"/>
            </a:avLst>
          </a:prstGeom>
          <a:solidFill>
            <a:srgbClr val="FFFFFF"/>
          </a:solidFill>
          <a:ln w="25400">
            <a:solidFill>
              <a:srgbClr val="D177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pPr algn="ctr">
              <a:defRPr sz="4000">
                <a:solidFill>
                  <a:schemeClr val="accent2">
                    <a:satOff val="-18194"/>
                    <a:lumOff val="-112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DIOS </a:t>
            </a:r>
          </a:p>
          <a:p>
            <a:pPr algn="ctr">
              <a:defRPr sz="4000">
                <a:solidFill>
                  <a:schemeClr val="accent2">
                    <a:satOff val="-18194"/>
                    <a:lumOff val="-11215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Y LA CREACIÓN</a:t>
            </a:r>
          </a:p>
        </p:txBody>
      </p:sp>
      <p:sp>
        <p:nvSpPr>
          <p:cNvPr id="150" name="OBJETIVOS"/>
          <p:cNvSpPr/>
          <p:nvPr/>
        </p:nvSpPr>
        <p:spPr>
          <a:xfrm>
            <a:off x="863" y="1727"/>
            <a:ext cx="1844739" cy="481820"/>
          </a:xfrm>
          <a:prstGeom prst="roundRect">
            <a:avLst>
              <a:gd name="adj" fmla="val 31206"/>
            </a:avLst>
          </a:prstGeom>
          <a:solidFill>
            <a:srgbClr val="011993"/>
          </a:solidFill>
          <a:ln w="25400">
            <a:solidFill>
              <a:srgbClr val="011993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t>OBJETIVOS</a:t>
            </a:r>
          </a:p>
        </p:txBody>
      </p:sp>
      <p:pic>
        <p:nvPicPr>
          <p:cNvPr id="151" name="manos Dios.jpg" descr="manos Dio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00817" y="101334"/>
            <a:ext cx="2491890" cy="2491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2" y="1004"/>
                  <a:pt x="2881" y="3015"/>
                </a:cubicBezTo>
                <a:cubicBezTo>
                  <a:pt x="-961" y="7036"/>
                  <a:pt x="-961" y="13558"/>
                  <a:pt x="2881" y="17579"/>
                </a:cubicBezTo>
                <a:cubicBezTo>
                  <a:pt x="6723" y="21600"/>
                  <a:pt x="12955" y="21600"/>
                  <a:pt x="16797" y="17579"/>
                </a:cubicBezTo>
                <a:cubicBezTo>
                  <a:pt x="20639" y="13558"/>
                  <a:pt x="20639" y="7036"/>
                  <a:pt x="16797" y="3015"/>
                </a:cubicBezTo>
                <a:cubicBezTo>
                  <a:pt x="14876" y="1004"/>
                  <a:pt x="12357" y="0"/>
                  <a:pt x="9839" y="0"/>
                </a:cubicBezTo>
                <a:close/>
              </a:path>
            </a:pathLst>
          </a:custGeom>
          <a:ln w="12700">
            <a:solidFill>
              <a:srgbClr val="D17700"/>
            </a:solidFill>
            <a:miter/>
          </a:ln>
        </p:spPr>
      </p:pic>
      <p:pic>
        <p:nvPicPr>
          <p:cNvPr id="152" name="adaneva.jpg" descr="adanev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686468" y="2119672"/>
            <a:ext cx="2491891" cy="2491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2" y="1004"/>
                  <a:pt x="2881" y="3015"/>
                </a:cubicBezTo>
                <a:cubicBezTo>
                  <a:pt x="-961" y="7036"/>
                  <a:pt x="-961" y="13558"/>
                  <a:pt x="2881" y="17579"/>
                </a:cubicBezTo>
                <a:cubicBezTo>
                  <a:pt x="6723" y="21600"/>
                  <a:pt x="12955" y="21600"/>
                  <a:pt x="16797" y="17579"/>
                </a:cubicBezTo>
                <a:cubicBezTo>
                  <a:pt x="20639" y="13558"/>
                  <a:pt x="20639" y="7036"/>
                  <a:pt x="16797" y="3015"/>
                </a:cubicBezTo>
                <a:cubicBezTo>
                  <a:pt x="14876" y="1004"/>
                  <a:pt x="12357" y="0"/>
                  <a:pt x="9839" y="0"/>
                </a:cubicBezTo>
                <a:close/>
              </a:path>
            </a:pathLst>
          </a:custGeom>
          <a:ln w="12700">
            <a:solidFill>
              <a:srgbClr val="D17700"/>
            </a:solidFill>
            <a:miter/>
          </a:ln>
        </p:spPr>
      </p:pic>
      <p:pic>
        <p:nvPicPr>
          <p:cNvPr id="153" name="echados.jpg" descr="echados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77763" y="4177275"/>
            <a:ext cx="2491891" cy="24917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39" y="0"/>
                </a:moveTo>
                <a:cubicBezTo>
                  <a:pt x="7321" y="0"/>
                  <a:pt x="4802" y="1004"/>
                  <a:pt x="2881" y="3015"/>
                </a:cubicBezTo>
                <a:cubicBezTo>
                  <a:pt x="-961" y="7036"/>
                  <a:pt x="-961" y="13558"/>
                  <a:pt x="2881" y="17579"/>
                </a:cubicBezTo>
                <a:cubicBezTo>
                  <a:pt x="6723" y="21600"/>
                  <a:pt x="12955" y="21600"/>
                  <a:pt x="16797" y="17579"/>
                </a:cubicBezTo>
                <a:cubicBezTo>
                  <a:pt x="20639" y="13558"/>
                  <a:pt x="20639" y="7036"/>
                  <a:pt x="16797" y="3015"/>
                </a:cubicBezTo>
                <a:cubicBezTo>
                  <a:pt x="14876" y="1004"/>
                  <a:pt x="12357" y="0"/>
                  <a:pt x="9839" y="0"/>
                </a:cubicBezTo>
                <a:close/>
              </a:path>
            </a:pathLst>
          </a:custGeom>
          <a:ln w="12700">
            <a:solidFill>
              <a:srgbClr val="D17700"/>
            </a:solidFill>
            <a:miter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Cristo rey de reyes.jpg" descr="Cristo rey de rey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21371" y="126487"/>
            <a:ext cx="3149258" cy="31492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595" extrusionOk="0">
                <a:moveTo>
                  <a:pt x="9840" y="0"/>
                </a:moveTo>
                <a:cubicBezTo>
                  <a:pt x="7322" y="0"/>
                  <a:pt x="4803" y="1005"/>
                  <a:pt x="2881" y="3016"/>
                </a:cubicBezTo>
                <a:cubicBezTo>
                  <a:pt x="-961" y="7037"/>
                  <a:pt x="-961" y="13557"/>
                  <a:pt x="2881" y="17579"/>
                </a:cubicBezTo>
                <a:cubicBezTo>
                  <a:pt x="6724" y="21600"/>
                  <a:pt x="12954" y="21600"/>
                  <a:pt x="16797" y="17579"/>
                </a:cubicBezTo>
                <a:cubicBezTo>
                  <a:pt x="20639" y="13557"/>
                  <a:pt x="20639" y="7037"/>
                  <a:pt x="16797" y="3016"/>
                </a:cubicBezTo>
                <a:cubicBezTo>
                  <a:pt x="14875" y="1005"/>
                  <a:pt x="12358" y="0"/>
                  <a:pt x="984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6" name="Luna.jpg" descr="Luna.jpg"/>
          <p:cNvPicPr>
            <a:picLocks noChangeAspect="1"/>
          </p:cNvPicPr>
          <p:nvPr/>
        </p:nvPicPr>
        <p:blipFill>
          <a:blip r:embed="rId3"/>
          <a:srcRect l="6503" t="5710" r="8419" b="8001"/>
          <a:stretch>
            <a:fillRect/>
          </a:stretch>
        </p:blipFill>
        <p:spPr>
          <a:xfrm>
            <a:off x="10693139" y="199824"/>
            <a:ext cx="1408537" cy="1428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32" extrusionOk="0">
                <a:moveTo>
                  <a:pt x="10189" y="16"/>
                </a:moveTo>
                <a:cubicBezTo>
                  <a:pt x="9151" y="71"/>
                  <a:pt x="8136" y="267"/>
                  <a:pt x="7208" y="602"/>
                </a:cubicBezTo>
                <a:cubicBezTo>
                  <a:pt x="5920" y="1067"/>
                  <a:pt x="5063" y="1539"/>
                  <a:pt x="4002" y="2373"/>
                </a:cubicBezTo>
                <a:cubicBezTo>
                  <a:pt x="2306" y="3706"/>
                  <a:pt x="1216" y="5285"/>
                  <a:pt x="486" y="7457"/>
                </a:cubicBezTo>
                <a:cubicBezTo>
                  <a:pt x="111" y="8574"/>
                  <a:pt x="4" y="9291"/>
                  <a:pt x="0" y="10747"/>
                </a:cubicBezTo>
                <a:cubicBezTo>
                  <a:pt x="-5" y="12272"/>
                  <a:pt x="136" y="13096"/>
                  <a:pt x="620" y="14432"/>
                </a:cubicBezTo>
                <a:cubicBezTo>
                  <a:pt x="846" y="15053"/>
                  <a:pt x="1313" y="16032"/>
                  <a:pt x="1612" y="16507"/>
                </a:cubicBezTo>
                <a:cubicBezTo>
                  <a:pt x="1874" y="16924"/>
                  <a:pt x="2648" y="17871"/>
                  <a:pt x="3102" y="18332"/>
                </a:cubicBezTo>
                <a:cubicBezTo>
                  <a:pt x="3581" y="18818"/>
                  <a:pt x="4494" y="19594"/>
                  <a:pt x="4586" y="19594"/>
                </a:cubicBezTo>
                <a:cubicBezTo>
                  <a:pt x="4607" y="19594"/>
                  <a:pt x="4778" y="19702"/>
                  <a:pt x="4963" y="19833"/>
                </a:cubicBezTo>
                <a:cubicBezTo>
                  <a:pt x="5149" y="19964"/>
                  <a:pt x="5681" y="20254"/>
                  <a:pt x="6150" y="20473"/>
                </a:cubicBezTo>
                <a:cubicBezTo>
                  <a:pt x="7375" y="21047"/>
                  <a:pt x="8766" y="21411"/>
                  <a:pt x="10140" y="21520"/>
                </a:cubicBezTo>
                <a:cubicBezTo>
                  <a:pt x="10659" y="21561"/>
                  <a:pt x="12007" y="21488"/>
                  <a:pt x="12555" y="21388"/>
                </a:cubicBezTo>
                <a:cubicBezTo>
                  <a:pt x="13516" y="21213"/>
                  <a:pt x="14591" y="20875"/>
                  <a:pt x="15347" y="20509"/>
                </a:cubicBezTo>
                <a:cubicBezTo>
                  <a:pt x="16994" y="19713"/>
                  <a:pt x="18030" y="18929"/>
                  <a:pt x="19052" y="17710"/>
                </a:cubicBezTo>
                <a:cubicBezTo>
                  <a:pt x="19478" y="17201"/>
                  <a:pt x="19934" y="16580"/>
                  <a:pt x="19934" y="16507"/>
                </a:cubicBezTo>
                <a:cubicBezTo>
                  <a:pt x="19934" y="16485"/>
                  <a:pt x="20027" y="16335"/>
                  <a:pt x="20141" y="16172"/>
                </a:cubicBezTo>
                <a:cubicBezTo>
                  <a:pt x="20255" y="16010"/>
                  <a:pt x="20348" y="15850"/>
                  <a:pt x="20348" y="15819"/>
                </a:cubicBezTo>
                <a:cubicBezTo>
                  <a:pt x="20348" y="15788"/>
                  <a:pt x="20425" y="15614"/>
                  <a:pt x="20524" y="15431"/>
                </a:cubicBezTo>
                <a:cubicBezTo>
                  <a:pt x="20782" y="14954"/>
                  <a:pt x="21010" y="14322"/>
                  <a:pt x="21242" y="13427"/>
                </a:cubicBezTo>
                <a:cubicBezTo>
                  <a:pt x="21468" y="12553"/>
                  <a:pt x="21582" y="11733"/>
                  <a:pt x="21589" y="10890"/>
                </a:cubicBezTo>
                <a:cubicBezTo>
                  <a:pt x="21595" y="10048"/>
                  <a:pt x="21496" y="9179"/>
                  <a:pt x="21284" y="8211"/>
                </a:cubicBezTo>
                <a:cubicBezTo>
                  <a:pt x="20822" y="6100"/>
                  <a:pt x="19442" y="3902"/>
                  <a:pt x="17659" y="2432"/>
                </a:cubicBezTo>
                <a:cubicBezTo>
                  <a:pt x="16544" y="1513"/>
                  <a:pt x="14674" y="591"/>
                  <a:pt x="13303" y="279"/>
                </a:cubicBezTo>
                <a:cubicBezTo>
                  <a:pt x="12285" y="47"/>
                  <a:pt x="11226" y="-39"/>
                  <a:pt x="10189" y="1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57" name="tierra.png" descr="tierr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181" y="930635"/>
            <a:ext cx="4062085" cy="401131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Dios “creó” en el principio los cielo y la tierra"/>
          <p:cNvSpPr/>
          <p:nvPr/>
        </p:nvSpPr>
        <p:spPr>
          <a:xfrm>
            <a:off x="243455" y="5943353"/>
            <a:ext cx="3448102" cy="773399"/>
          </a:xfrm>
          <a:prstGeom prst="roundRect">
            <a:avLst>
              <a:gd name="adj" fmla="val 23400"/>
            </a:avLst>
          </a:prstGeom>
          <a:solidFill>
            <a:srgbClr val="531B93"/>
          </a:solidFill>
          <a:ln w="12700">
            <a:solidFill>
              <a:srgbClr val="531B93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Dios “creó” en el principio los cielo y la tierra</a:t>
            </a:r>
          </a:p>
        </p:txBody>
      </p:sp>
      <p:pic>
        <p:nvPicPr>
          <p:cNvPr id="159" name="manos Dios.jpg" descr="manos Dio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44" y="1222012"/>
            <a:ext cx="3769123" cy="444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74" y="0"/>
                </a:moveTo>
                <a:cubicBezTo>
                  <a:pt x="3444" y="0"/>
                  <a:pt x="2585" y="0"/>
                  <a:pt x="2013" y="203"/>
                </a:cubicBezTo>
                <a:cubicBezTo>
                  <a:pt x="1188" y="457"/>
                  <a:pt x="539" y="1007"/>
                  <a:pt x="239" y="1707"/>
                </a:cubicBezTo>
                <a:cubicBezTo>
                  <a:pt x="0" y="2192"/>
                  <a:pt x="0" y="2920"/>
                  <a:pt x="0" y="4133"/>
                </a:cubicBezTo>
                <a:lnTo>
                  <a:pt x="0" y="17467"/>
                </a:lnTo>
                <a:cubicBezTo>
                  <a:pt x="0" y="18680"/>
                  <a:pt x="0" y="19408"/>
                  <a:pt x="239" y="19893"/>
                </a:cubicBezTo>
                <a:cubicBezTo>
                  <a:pt x="539" y="20593"/>
                  <a:pt x="1188" y="21143"/>
                  <a:pt x="2013" y="21397"/>
                </a:cubicBezTo>
                <a:cubicBezTo>
                  <a:pt x="2585" y="21600"/>
                  <a:pt x="3444" y="21600"/>
                  <a:pt x="4874" y="21600"/>
                </a:cubicBezTo>
                <a:lnTo>
                  <a:pt x="16726" y="21600"/>
                </a:lnTo>
                <a:cubicBezTo>
                  <a:pt x="18156" y="21600"/>
                  <a:pt x="19013" y="21600"/>
                  <a:pt x="19585" y="21397"/>
                </a:cubicBezTo>
                <a:cubicBezTo>
                  <a:pt x="20410" y="21143"/>
                  <a:pt x="21061" y="20593"/>
                  <a:pt x="21361" y="19893"/>
                </a:cubicBezTo>
                <a:cubicBezTo>
                  <a:pt x="21600" y="19408"/>
                  <a:pt x="21600" y="18680"/>
                  <a:pt x="21600" y="17467"/>
                </a:cubicBezTo>
                <a:lnTo>
                  <a:pt x="21600" y="4133"/>
                </a:lnTo>
                <a:cubicBezTo>
                  <a:pt x="21600" y="2920"/>
                  <a:pt x="21600" y="2192"/>
                  <a:pt x="21361" y="1707"/>
                </a:cubicBezTo>
                <a:cubicBezTo>
                  <a:pt x="21061" y="1007"/>
                  <a:pt x="20410" y="457"/>
                  <a:pt x="19585" y="203"/>
                </a:cubicBezTo>
                <a:cubicBezTo>
                  <a:pt x="19013" y="0"/>
                  <a:pt x="18156" y="0"/>
                  <a:pt x="16726" y="0"/>
                </a:cubicBezTo>
                <a:lnTo>
                  <a:pt x="4874" y="0"/>
                </a:lnTo>
                <a:close/>
              </a:path>
            </a:pathLst>
          </a:custGeom>
          <a:ln w="12700">
            <a:miter lim="400000"/>
          </a:ln>
          <a:effectLst>
            <a:outerShdw blurRad="292100" dist="152314" dir="5400000" rotWithShape="0">
              <a:srgbClr val="370200">
                <a:alpha val="96282"/>
              </a:srgbClr>
            </a:outerShdw>
          </a:effectLst>
        </p:spPr>
      </p:pic>
      <p:sp>
        <p:nvSpPr>
          <p:cNvPr id="160" name="1. Dios y la creación"/>
          <p:cNvSpPr/>
          <p:nvPr/>
        </p:nvSpPr>
        <p:spPr>
          <a:xfrm>
            <a:off x="863" y="1727"/>
            <a:ext cx="3123859" cy="481820"/>
          </a:xfrm>
          <a:prstGeom prst="roundRect">
            <a:avLst>
              <a:gd name="adj" fmla="val 31206"/>
            </a:avLst>
          </a:prstGeom>
          <a:solidFill>
            <a:srgbClr val="011993"/>
          </a:solidFill>
          <a:ln w="25400">
            <a:solidFill>
              <a:srgbClr val="011993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t>1. Dios y la creación</a:t>
            </a:r>
          </a:p>
        </p:txBody>
      </p:sp>
      <p:sp>
        <p:nvSpPr>
          <p:cNvPr id="161" name="De la “nada”"/>
          <p:cNvSpPr/>
          <p:nvPr/>
        </p:nvSpPr>
        <p:spPr>
          <a:xfrm>
            <a:off x="5154384" y="3525372"/>
            <a:ext cx="1883232" cy="494520"/>
          </a:xfrm>
          <a:prstGeom prst="roundRect">
            <a:avLst>
              <a:gd name="adj" fmla="val 36596"/>
            </a:avLst>
          </a:prstGeom>
          <a:solidFill>
            <a:srgbClr val="820F00"/>
          </a:solidFill>
          <a:ln w="12700">
            <a:solidFill>
              <a:srgbClr val="820F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De la “nada”</a:t>
            </a:r>
          </a:p>
        </p:txBody>
      </p:sp>
      <p:sp>
        <p:nvSpPr>
          <p:cNvPr id="162" name="Gé 1:1"/>
          <p:cNvSpPr/>
          <p:nvPr/>
        </p:nvSpPr>
        <p:spPr>
          <a:xfrm>
            <a:off x="1541321" y="725570"/>
            <a:ext cx="852370" cy="377112"/>
          </a:xfrm>
          <a:prstGeom prst="roundRect">
            <a:avLst>
              <a:gd name="adj" fmla="val 35831"/>
            </a:avLst>
          </a:prstGeom>
          <a:solidFill>
            <a:srgbClr val="FFECDA"/>
          </a:solidFill>
          <a:ln w="12700">
            <a:solidFill>
              <a:srgbClr val="FFECDA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1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Gé 1:1</a:t>
            </a:r>
          </a:p>
        </p:txBody>
      </p:sp>
      <p:pic>
        <p:nvPicPr>
          <p:cNvPr id="163" name="biblia abiertaa.jpg" descr="biblia abiertaa.jpg"/>
          <p:cNvPicPr>
            <a:picLocks noChangeAspect="1"/>
          </p:cNvPicPr>
          <p:nvPr/>
        </p:nvPicPr>
        <p:blipFill>
          <a:blip r:embed="rId6"/>
          <a:srcRect l="14754" t="5336" r="15296" b="9709"/>
          <a:stretch>
            <a:fillRect/>
          </a:stretch>
        </p:blipFill>
        <p:spPr>
          <a:xfrm>
            <a:off x="4064957" y="5223028"/>
            <a:ext cx="4062086" cy="14252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3" h="21586" extrusionOk="0">
                <a:moveTo>
                  <a:pt x="13267" y="0"/>
                </a:moveTo>
                <a:cubicBezTo>
                  <a:pt x="12811" y="1"/>
                  <a:pt x="12510" y="114"/>
                  <a:pt x="12111" y="397"/>
                </a:cubicBezTo>
                <a:cubicBezTo>
                  <a:pt x="11583" y="771"/>
                  <a:pt x="11086" y="1808"/>
                  <a:pt x="10977" y="2765"/>
                </a:cubicBezTo>
                <a:cubicBezTo>
                  <a:pt x="10896" y="3477"/>
                  <a:pt x="10852" y="3511"/>
                  <a:pt x="10715" y="2964"/>
                </a:cubicBezTo>
                <a:cubicBezTo>
                  <a:pt x="10649" y="2702"/>
                  <a:pt x="10528" y="2337"/>
                  <a:pt x="10447" y="2152"/>
                </a:cubicBezTo>
                <a:cubicBezTo>
                  <a:pt x="10277" y="1761"/>
                  <a:pt x="9837" y="1156"/>
                  <a:pt x="9598" y="986"/>
                </a:cubicBezTo>
                <a:cubicBezTo>
                  <a:pt x="9274" y="756"/>
                  <a:pt x="8643" y="610"/>
                  <a:pt x="8073" y="631"/>
                </a:cubicBezTo>
                <a:cubicBezTo>
                  <a:pt x="6761" y="681"/>
                  <a:pt x="5262" y="778"/>
                  <a:pt x="5222" y="818"/>
                </a:cubicBezTo>
                <a:cubicBezTo>
                  <a:pt x="5199" y="841"/>
                  <a:pt x="5081" y="1072"/>
                  <a:pt x="4961" y="1329"/>
                </a:cubicBezTo>
                <a:cubicBezTo>
                  <a:pt x="4717" y="1852"/>
                  <a:pt x="4044" y="3066"/>
                  <a:pt x="3805" y="3414"/>
                </a:cubicBezTo>
                <a:cubicBezTo>
                  <a:pt x="3719" y="3540"/>
                  <a:pt x="3614" y="3643"/>
                  <a:pt x="3573" y="3643"/>
                </a:cubicBezTo>
                <a:cubicBezTo>
                  <a:pt x="3527" y="3643"/>
                  <a:pt x="3429" y="3891"/>
                  <a:pt x="3311" y="4304"/>
                </a:cubicBezTo>
                <a:cubicBezTo>
                  <a:pt x="3206" y="4669"/>
                  <a:pt x="3022" y="5307"/>
                  <a:pt x="2903" y="5717"/>
                </a:cubicBezTo>
                <a:cubicBezTo>
                  <a:pt x="2784" y="6126"/>
                  <a:pt x="2550" y="6935"/>
                  <a:pt x="2383" y="7520"/>
                </a:cubicBezTo>
                <a:cubicBezTo>
                  <a:pt x="1978" y="8939"/>
                  <a:pt x="1637" y="10114"/>
                  <a:pt x="747" y="13158"/>
                </a:cubicBezTo>
                <a:cubicBezTo>
                  <a:pt x="337" y="14562"/>
                  <a:pt x="1" y="15775"/>
                  <a:pt x="1" y="15863"/>
                </a:cubicBezTo>
                <a:cubicBezTo>
                  <a:pt x="-1" y="16293"/>
                  <a:pt x="-77" y="16291"/>
                  <a:pt x="3536" y="16296"/>
                </a:cubicBezTo>
                <a:cubicBezTo>
                  <a:pt x="7898" y="16302"/>
                  <a:pt x="9374" y="16372"/>
                  <a:pt x="9402" y="16585"/>
                </a:cubicBezTo>
                <a:cubicBezTo>
                  <a:pt x="9414" y="16668"/>
                  <a:pt x="9249" y="17727"/>
                  <a:pt x="9036" y="18935"/>
                </a:cubicBezTo>
                <a:cubicBezTo>
                  <a:pt x="8824" y="20142"/>
                  <a:pt x="8646" y="21169"/>
                  <a:pt x="8639" y="21213"/>
                </a:cubicBezTo>
                <a:cubicBezTo>
                  <a:pt x="8632" y="21257"/>
                  <a:pt x="8718" y="21291"/>
                  <a:pt x="8830" y="21291"/>
                </a:cubicBezTo>
                <a:cubicBezTo>
                  <a:pt x="8943" y="21291"/>
                  <a:pt x="9078" y="21336"/>
                  <a:pt x="9131" y="21393"/>
                </a:cubicBezTo>
                <a:cubicBezTo>
                  <a:pt x="9224" y="21495"/>
                  <a:pt x="9232" y="21472"/>
                  <a:pt x="9379" y="20570"/>
                </a:cubicBezTo>
                <a:cubicBezTo>
                  <a:pt x="9731" y="18407"/>
                  <a:pt x="9792" y="17890"/>
                  <a:pt x="9798" y="17041"/>
                </a:cubicBezTo>
                <a:lnTo>
                  <a:pt x="9804" y="16236"/>
                </a:lnTo>
                <a:lnTo>
                  <a:pt x="10046" y="16062"/>
                </a:lnTo>
                <a:cubicBezTo>
                  <a:pt x="10179" y="15963"/>
                  <a:pt x="10405" y="15879"/>
                  <a:pt x="10551" y="15875"/>
                </a:cubicBezTo>
                <a:cubicBezTo>
                  <a:pt x="10850" y="15867"/>
                  <a:pt x="11354" y="16194"/>
                  <a:pt x="11495" y="16488"/>
                </a:cubicBezTo>
                <a:cubicBezTo>
                  <a:pt x="11607" y="16723"/>
                  <a:pt x="11847" y="17804"/>
                  <a:pt x="12229" y="19806"/>
                </a:cubicBezTo>
                <a:lnTo>
                  <a:pt x="12512" y="21297"/>
                </a:lnTo>
                <a:lnTo>
                  <a:pt x="12603" y="21057"/>
                </a:lnTo>
                <a:cubicBezTo>
                  <a:pt x="12683" y="20842"/>
                  <a:pt x="12697" y="20826"/>
                  <a:pt x="12735" y="20973"/>
                </a:cubicBezTo>
                <a:cubicBezTo>
                  <a:pt x="12759" y="21063"/>
                  <a:pt x="12880" y="21203"/>
                  <a:pt x="13002" y="21279"/>
                </a:cubicBezTo>
                <a:cubicBezTo>
                  <a:pt x="13125" y="21356"/>
                  <a:pt x="13251" y="21457"/>
                  <a:pt x="13282" y="21508"/>
                </a:cubicBezTo>
                <a:cubicBezTo>
                  <a:pt x="13308" y="21549"/>
                  <a:pt x="13328" y="21581"/>
                  <a:pt x="13341" y="21586"/>
                </a:cubicBezTo>
                <a:cubicBezTo>
                  <a:pt x="13381" y="21600"/>
                  <a:pt x="13368" y="21408"/>
                  <a:pt x="13312" y="20786"/>
                </a:cubicBezTo>
                <a:cubicBezTo>
                  <a:pt x="13161" y="19131"/>
                  <a:pt x="12996" y="16985"/>
                  <a:pt x="13013" y="16897"/>
                </a:cubicBezTo>
                <a:cubicBezTo>
                  <a:pt x="13023" y="16848"/>
                  <a:pt x="14304" y="16848"/>
                  <a:pt x="15862" y="16897"/>
                </a:cubicBezTo>
                <a:cubicBezTo>
                  <a:pt x="17420" y="16947"/>
                  <a:pt x="19332" y="16981"/>
                  <a:pt x="20110" y="16981"/>
                </a:cubicBezTo>
                <a:lnTo>
                  <a:pt x="21523" y="16981"/>
                </a:lnTo>
                <a:lnTo>
                  <a:pt x="21521" y="16669"/>
                </a:lnTo>
                <a:cubicBezTo>
                  <a:pt x="21519" y="16353"/>
                  <a:pt x="21364" y="15666"/>
                  <a:pt x="20373" y="11698"/>
                </a:cubicBezTo>
                <a:cubicBezTo>
                  <a:pt x="20187" y="10955"/>
                  <a:pt x="19909" y="9835"/>
                  <a:pt x="19757" y="9203"/>
                </a:cubicBezTo>
                <a:cubicBezTo>
                  <a:pt x="19604" y="8571"/>
                  <a:pt x="19322" y="7408"/>
                  <a:pt x="19128" y="6618"/>
                </a:cubicBezTo>
                <a:cubicBezTo>
                  <a:pt x="18934" y="5829"/>
                  <a:pt x="18700" y="4880"/>
                  <a:pt x="18611" y="4514"/>
                </a:cubicBezTo>
                <a:cubicBezTo>
                  <a:pt x="18450" y="3862"/>
                  <a:pt x="18445" y="3855"/>
                  <a:pt x="18274" y="3853"/>
                </a:cubicBezTo>
                <a:cubicBezTo>
                  <a:pt x="18179" y="3852"/>
                  <a:pt x="18028" y="3757"/>
                  <a:pt x="17940" y="3643"/>
                </a:cubicBezTo>
                <a:cubicBezTo>
                  <a:pt x="17718" y="3355"/>
                  <a:pt x="17266" y="2459"/>
                  <a:pt x="16891" y="1563"/>
                </a:cubicBezTo>
                <a:cubicBezTo>
                  <a:pt x="16717" y="1148"/>
                  <a:pt x="16524" y="706"/>
                  <a:pt x="16462" y="577"/>
                </a:cubicBezTo>
                <a:cubicBezTo>
                  <a:pt x="16339" y="323"/>
                  <a:pt x="16560" y="364"/>
                  <a:pt x="13785" y="36"/>
                </a:cubicBezTo>
                <a:cubicBezTo>
                  <a:pt x="13589" y="13"/>
                  <a:pt x="13419" y="0"/>
                  <a:pt x="13267" y="0"/>
                </a:cubicBezTo>
                <a:close/>
                <a:moveTo>
                  <a:pt x="12300" y="16416"/>
                </a:moveTo>
                <a:lnTo>
                  <a:pt x="12445" y="16452"/>
                </a:lnTo>
                <a:lnTo>
                  <a:pt x="12479" y="17065"/>
                </a:lnTo>
                <a:cubicBezTo>
                  <a:pt x="12529" y="17975"/>
                  <a:pt x="12474" y="18023"/>
                  <a:pt x="12260" y="17246"/>
                </a:cubicBezTo>
                <a:cubicBezTo>
                  <a:pt x="12061" y="16523"/>
                  <a:pt x="12069" y="16362"/>
                  <a:pt x="12300" y="16416"/>
                </a:cubicBezTo>
                <a:close/>
              </a:path>
            </a:pathLst>
          </a:custGeom>
          <a:ln w="12700">
            <a:miter lim="400000"/>
          </a:ln>
          <a:effectLst>
            <a:outerShdw blurRad="292100" dist="152314" dir="5400000" rotWithShape="0">
              <a:srgbClr val="000000">
                <a:alpha val="96282"/>
              </a:srgbClr>
            </a:outerShdw>
          </a:effectLst>
        </p:spPr>
      </p:pic>
      <p:pic>
        <p:nvPicPr>
          <p:cNvPr id="164" name="Sol.png" descr="Sol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36216" y="3793652"/>
            <a:ext cx="3149332" cy="314933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Declara a Dios como el Creador"/>
          <p:cNvSpPr/>
          <p:nvPr/>
        </p:nvSpPr>
        <p:spPr>
          <a:xfrm>
            <a:off x="4692474" y="4237797"/>
            <a:ext cx="2807052" cy="854869"/>
          </a:xfrm>
          <a:prstGeom prst="roundRect">
            <a:avLst>
              <a:gd name="adj" fmla="val 24823"/>
            </a:avLst>
          </a:prstGeom>
          <a:solidFill>
            <a:srgbClr val="005493"/>
          </a:solidFill>
          <a:ln w="12700">
            <a:solidFill>
              <a:srgbClr val="005493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Declara a Dios como el Creador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2" animBg="1" advAuto="0"/>
      <p:bldP spid="156" grpId="7" animBg="1" advAuto="0"/>
      <p:bldP spid="157" grpId="6" animBg="1" advAuto="0"/>
      <p:bldP spid="158" grpId="5" animBg="1" advAuto="0"/>
      <p:bldP spid="159" grpId="4" animBg="1" advAuto="0"/>
      <p:bldP spid="161" grpId="9" animBg="1" advAuto="0"/>
      <p:bldP spid="162" grpId="3" animBg="1" advAuto="0"/>
      <p:bldP spid="163" grpId="1" animBg="1" advAuto="0"/>
      <p:bldP spid="164" grpId="8" animBg="1" advAuto="0"/>
      <p:bldP spid="165" grpId="1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adaneva.jpg" descr="adaneva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294" y="1157287"/>
            <a:ext cx="4661240" cy="4454331"/>
          </a:xfrm>
          <a:prstGeom prst="rect">
            <a:avLst/>
          </a:prstGeom>
          <a:effectLst>
            <a:outerShdw blurRad="419100" dist="152314" dir="5400000" rotWithShape="0">
              <a:srgbClr val="000000">
                <a:alpha val="96282"/>
              </a:srgbClr>
            </a:outerShdw>
          </a:effectLst>
        </p:spPr>
      </p:pic>
      <p:sp>
        <p:nvSpPr>
          <p:cNvPr id="168" name="Sus manos"/>
          <p:cNvSpPr/>
          <p:nvPr/>
        </p:nvSpPr>
        <p:spPr>
          <a:xfrm>
            <a:off x="10190249" y="2377776"/>
            <a:ext cx="1712138" cy="494520"/>
          </a:xfrm>
          <a:prstGeom prst="roundRect">
            <a:avLst>
              <a:gd name="adj" fmla="val 36596"/>
            </a:avLst>
          </a:prstGeom>
          <a:solidFill>
            <a:srgbClr val="009193"/>
          </a:solidFill>
          <a:ln w="12700">
            <a:solidFill>
              <a:srgbClr val="009193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Sus manos</a:t>
            </a:r>
          </a:p>
        </p:txBody>
      </p:sp>
      <p:sp>
        <p:nvSpPr>
          <p:cNvPr id="169" name="Con barro"/>
          <p:cNvSpPr/>
          <p:nvPr/>
        </p:nvSpPr>
        <p:spPr>
          <a:xfrm>
            <a:off x="10190249" y="3432077"/>
            <a:ext cx="1712138" cy="494520"/>
          </a:xfrm>
          <a:prstGeom prst="roundRect">
            <a:avLst>
              <a:gd name="adj" fmla="val 36596"/>
            </a:avLst>
          </a:prstGeom>
          <a:solidFill>
            <a:srgbClr val="009193"/>
          </a:solidFill>
          <a:ln w="12700">
            <a:solidFill>
              <a:srgbClr val="009193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Con barro</a:t>
            </a:r>
          </a:p>
        </p:txBody>
      </p:sp>
      <p:sp>
        <p:nvSpPr>
          <p:cNvPr id="170" name="Soplo de vida"/>
          <p:cNvSpPr/>
          <p:nvPr/>
        </p:nvSpPr>
        <p:spPr>
          <a:xfrm>
            <a:off x="10022951" y="4486378"/>
            <a:ext cx="2046733" cy="494520"/>
          </a:xfrm>
          <a:prstGeom prst="roundRect">
            <a:avLst>
              <a:gd name="adj" fmla="val 36596"/>
            </a:avLst>
          </a:prstGeom>
          <a:solidFill>
            <a:srgbClr val="009193"/>
          </a:solidFill>
          <a:ln w="12700">
            <a:solidFill>
              <a:srgbClr val="009193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Soplo de vida</a:t>
            </a:r>
          </a:p>
        </p:txBody>
      </p:sp>
      <p:sp>
        <p:nvSpPr>
          <p:cNvPr id="171" name="Gé 2:7,18-25"/>
          <p:cNvSpPr/>
          <p:nvPr/>
        </p:nvSpPr>
        <p:spPr>
          <a:xfrm>
            <a:off x="10315966" y="1869749"/>
            <a:ext cx="1460704" cy="377113"/>
          </a:xfrm>
          <a:prstGeom prst="roundRect">
            <a:avLst>
              <a:gd name="adj" fmla="val 35831"/>
            </a:avLst>
          </a:prstGeom>
          <a:solidFill>
            <a:srgbClr val="FFECDA"/>
          </a:solidFill>
          <a:ln w="12700">
            <a:solidFill>
              <a:srgbClr val="FFECDA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1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Gé 2:7,18-25</a:t>
            </a:r>
          </a:p>
        </p:txBody>
      </p:sp>
      <p:sp>
        <p:nvSpPr>
          <p:cNvPr id="172" name="Gé 2:7"/>
          <p:cNvSpPr/>
          <p:nvPr/>
        </p:nvSpPr>
        <p:spPr>
          <a:xfrm>
            <a:off x="7220688" y="122322"/>
            <a:ext cx="861169" cy="377112"/>
          </a:xfrm>
          <a:prstGeom prst="roundRect">
            <a:avLst>
              <a:gd name="adj" fmla="val 35831"/>
            </a:avLst>
          </a:prstGeom>
          <a:solidFill>
            <a:srgbClr val="FFECDA"/>
          </a:solidFill>
          <a:ln w="12700">
            <a:solidFill>
              <a:srgbClr val="FFECDA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1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Gé 2:7</a:t>
            </a:r>
          </a:p>
        </p:txBody>
      </p:sp>
      <p:sp>
        <p:nvSpPr>
          <p:cNvPr id="173" name="Gé 1:26"/>
          <p:cNvSpPr/>
          <p:nvPr/>
        </p:nvSpPr>
        <p:spPr>
          <a:xfrm>
            <a:off x="1225401" y="1246526"/>
            <a:ext cx="998048" cy="377113"/>
          </a:xfrm>
          <a:prstGeom prst="roundRect">
            <a:avLst>
              <a:gd name="adj" fmla="val 35831"/>
            </a:avLst>
          </a:prstGeom>
          <a:solidFill>
            <a:srgbClr val="FFECDA"/>
          </a:solidFill>
          <a:ln w="12700">
            <a:solidFill>
              <a:srgbClr val="FFECDA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1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Gé 1:26</a:t>
            </a:r>
          </a:p>
        </p:txBody>
      </p:sp>
      <p:sp>
        <p:nvSpPr>
          <p:cNvPr id="174" name="Creación especial"/>
          <p:cNvSpPr/>
          <p:nvPr/>
        </p:nvSpPr>
        <p:spPr>
          <a:xfrm>
            <a:off x="6399555" y="577926"/>
            <a:ext cx="2503436" cy="494520"/>
          </a:xfrm>
          <a:prstGeom prst="roundRect">
            <a:avLst>
              <a:gd name="adj" fmla="val 36596"/>
            </a:avLst>
          </a:prstGeom>
          <a:solidFill>
            <a:schemeClr val="accent2">
              <a:satOff val="-18194"/>
              <a:lumOff val="-11215"/>
            </a:schemeClr>
          </a:solidFill>
          <a:ln w="12700">
            <a:solidFill>
              <a:srgbClr val="942193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Creación especial</a:t>
            </a:r>
          </a:p>
        </p:txBody>
      </p:sp>
      <p:sp>
        <p:nvSpPr>
          <p:cNvPr id="175" name="Para relacionarnos con Él"/>
          <p:cNvSpPr/>
          <p:nvPr/>
        </p:nvSpPr>
        <p:spPr>
          <a:xfrm>
            <a:off x="5896125" y="6128151"/>
            <a:ext cx="3510295" cy="494520"/>
          </a:xfrm>
          <a:prstGeom prst="roundRect">
            <a:avLst>
              <a:gd name="adj" fmla="val 36596"/>
            </a:avLst>
          </a:prstGeom>
          <a:solidFill>
            <a:srgbClr val="AAF5FF"/>
          </a:solidFill>
          <a:ln w="12700">
            <a:solidFill>
              <a:srgbClr val="AAF5FF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Para relacionarnos con Él</a:t>
            </a:r>
          </a:p>
        </p:txBody>
      </p:sp>
      <p:sp>
        <p:nvSpPr>
          <p:cNvPr id="176" name="Creados a su imagen"/>
          <p:cNvSpPr/>
          <p:nvPr/>
        </p:nvSpPr>
        <p:spPr>
          <a:xfrm>
            <a:off x="6177430" y="5470842"/>
            <a:ext cx="2947612" cy="494520"/>
          </a:xfrm>
          <a:prstGeom prst="roundRect">
            <a:avLst>
              <a:gd name="adj" fmla="val 36596"/>
            </a:avLst>
          </a:prstGeom>
          <a:solidFill>
            <a:schemeClr val="accent4">
              <a:lumOff val="25000"/>
            </a:schemeClr>
          </a:solidFill>
          <a:ln w="12700">
            <a:solidFill>
              <a:srgbClr val="3F2D01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Creados a su imagen</a:t>
            </a:r>
          </a:p>
        </p:txBody>
      </p:sp>
      <p:sp>
        <p:nvSpPr>
          <p:cNvPr id="177" name="Reflejar su carácter"/>
          <p:cNvSpPr/>
          <p:nvPr/>
        </p:nvSpPr>
        <p:spPr>
          <a:xfrm>
            <a:off x="3498796" y="3042300"/>
            <a:ext cx="1712138" cy="773400"/>
          </a:xfrm>
          <a:prstGeom prst="roundRect">
            <a:avLst>
              <a:gd name="adj" fmla="val 23400"/>
            </a:avLst>
          </a:prstGeom>
          <a:solidFill>
            <a:srgbClr val="941100"/>
          </a:solidFill>
          <a:ln w="12700">
            <a:solidFill>
              <a:srgbClr val="9411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Reflejar su carácter</a:t>
            </a:r>
          </a:p>
        </p:txBody>
      </p:sp>
      <p:sp>
        <p:nvSpPr>
          <p:cNvPr id="178" name="Mostrar ese amor hacia la creación: naturaleza y los animales"/>
          <p:cNvSpPr/>
          <p:nvPr/>
        </p:nvSpPr>
        <p:spPr>
          <a:xfrm>
            <a:off x="124528" y="5161009"/>
            <a:ext cx="3199795" cy="1114185"/>
          </a:xfrm>
          <a:prstGeom prst="roundRect">
            <a:avLst>
              <a:gd name="adj" fmla="val 16243"/>
            </a:avLst>
          </a:prstGeom>
          <a:solidFill>
            <a:schemeClr val="accent1">
              <a:satOff val="-3547"/>
              <a:lumOff val="-10352"/>
            </a:schemeClr>
          </a:solidFill>
          <a:ln w="12700">
            <a:solidFill>
              <a:schemeClr val="accent1">
                <a:satOff val="-3547"/>
                <a:lumOff val="-10352"/>
              </a:schemeClr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Mostrar ese amor hacia la creación: naturaleza y los animales</a:t>
            </a:r>
          </a:p>
        </p:txBody>
      </p:sp>
      <p:pic>
        <p:nvPicPr>
          <p:cNvPr id="179" name="tierra.png" descr="tierr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072" y="1619238"/>
            <a:ext cx="3522995" cy="3478957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1. Dios y la creación"/>
          <p:cNvSpPr/>
          <p:nvPr/>
        </p:nvSpPr>
        <p:spPr>
          <a:xfrm>
            <a:off x="863" y="1727"/>
            <a:ext cx="3123859" cy="481820"/>
          </a:xfrm>
          <a:prstGeom prst="roundRect">
            <a:avLst>
              <a:gd name="adj" fmla="val 31206"/>
            </a:avLst>
          </a:prstGeom>
          <a:solidFill>
            <a:srgbClr val="011993"/>
          </a:solidFill>
          <a:ln w="25400">
            <a:solidFill>
              <a:srgbClr val="011993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t>1. Dios y la creación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3" animBg="1" advAuto="0"/>
      <p:bldP spid="168" grpId="5" animBg="1" advAuto="0"/>
      <p:bldP spid="169" grpId="6" animBg="1" advAuto="0"/>
      <p:bldP spid="170" grpId="7" animBg="1" advAuto="0"/>
      <p:bldP spid="171" grpId="4" animBg="1" advAuto="0"/>
      <p:bldP spid="172" grpId="1" animBg="1" advAuto="0"/>
      <p:bldP spid="173" grpId="11" animBg="1" advAuto="0"/>
      <p:bldP spid="174" grpId="2" animBg="1" advAuto="0"/>
      <p:bldP spid="175" grpId="9" animBg="1" advAuto="0"/>
      <p:bldP spid="176" grpId="8" animBg="1" advAuto="0"/>
      <p:bldP spid="177" grpId="10" animBg="1" advAuto="0"/>
      <p:bldP spid="178" grpId="1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Jesus perfil.png" descr="Jesus perfil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2913" y="19069"/>
            <a:ext cx="3128116" cy="6806295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</p:pic>
      <p:pic>
        <p:nvPicPr>
          <p:cNvPr id="183" name="adaneva.jpg" descr="adaneva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99124" y="695724"/>
            <a:ext cx="4779229" cy="3986771"/>
          </a:xfrm>
          <a:prstGeom prst="rect">
            <a:avLst/>
          </a:prstGeom>
          <a:effectLst>
            <a:outerShdw blurRad="469900" dist="127817" dir="5400000" rotWithShape="0">
              <a:srgbClr val="000000">
                <a:alpha val="80439"/>
              </a:srgbClr>
            </a:outerShdw>
          </a:effectLst>
        </p:spPr>
      </p:pic>
      <p:pic>
        <p:nvPicPr>
          <p:cNvPr id="184" name="gran arbol.jpg" descr="gran arbol.jpg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23506" y="1557816"/>
            <a:ext cx="3529803" cy="3542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6" h="21599" extrusionOk="0">
                <a:moveTo>
                  <a:pt x="11882" y="0"/>
                </a:moveTo>
                <a:cubicBezTo>
                  <a:pt x="11856" y="-1"/>
                  <a:pt x="11835" y="25"/>
                  <a:pt x="11797" y="77"/>
                </a:cubicBezTo>
                <a:cubicBezTo>
                  <a:pt x="11729" y="171"/>
                  <a:pt x="11706" y="175"/>
                  <a:pt x="11603" y="109"/>
                </a:cubicBezTo>
                <a:cubicBezTo>
                  <a:pt x="11495" y="39"/>
                  <a:pt x="11474" y="47"/>
                  <a:pt x="11356" y="208"/>
                </a:cubicBezTo>
                <a:cubicBezTo>
                  <a:pt x="11261" y="338"/>
                  <a:pt x="11208" y="370"/>
                  <a:pt x="11145" y="336"/>
                </a:cubicBezTo>
                <a:cubicBezTo>
                  <a:pt x="11099" y="311"/>
                  <a:pt x="11051" y="287"/>
                  <a:pt x="11039" y="283"/>
                </a:cubicBezTo>
                <a:cubicBezTo>
                  <a:pt x="11026" y="279"/>
                  <a:pt x="10970" y="245"/>
                  <a:pt x="10913" y="206"/>
                </a:cubicBezTo>
                <a:cubicBezTo>
                  <a:pt x="10856" y="166"/>
                  <a:pt x="10790" y="147"/>
                  <a:pt x="10768" y="164"/>
                </a:cubicBezTo>
                <a:cubicBezTo>
                  <a:pt x="10745" y="182"/>
                  <a:pt x="10712" y="169"/>
                  <a:pt x="10695" y="135"/>
                </a:cubicBezTo>
                <a:cubicBezTo>
                  <a:pt x="10674" y="94"/>
                  <a:pt x="10636" y="106"/>
                  <a:pt x="10579" y="172"/>
                </a:cubicBezTo>
                <a:cubicBezTo>
                  <a:pt x="10531" y="226"/>
                  <a:pt x="10490" y="246"/>
                  <a:pt x="10489" y="218"/>
                </a:cubicBezTo>
                <a:cubicBezTo>
                  <a:pt x="10487" y="153"/>
                  <a:pt x="10335" y="486"/>
                  <a:pt x="10331" y="564"/>
                </a:cubicBezTo>
                <a:cubicBezTo>
                  <a:pt x="10330" y="595"/>
                  <a:pt x="10292" y="619"/>
                  <a:pt x="10249" y="615"/>
                </a:cubicBezTo>
                <a:cubicBezTo>
                  <a:pt x="10206" y="610"/>
                  <a:pt x="10183" y="628"/>
                  <a:pt x="10196" y="653"/>
                </a:cubicBezTo>
                <a:cubicBezTo>
                  <a:pt x="10230" y="722"/>
                  <a:pt x="10133" y="779"/>
                  <a:pt x="10067" y="728"/>
                </a:cubicBezTo>
                <a:cubicBezTo>
                  <a:pt x="9913" y="609"/>
                  <a:pt x="9566" y="795"/>
                  <a:pt x="9580" y="990"/>
                </a:cubicBezTo>
                <a:cubicBezTo>
                  <a:pt x="9584" y="1039"/>
                  <a:pt x="9582" y="1097"/>
                  <a:pt x="9576" y="1120"/>
                </a:cubicBezTo>
                <a:cubicBezTo>
                  <a:pt x="9570" y="1144"/>
                  <a:pt x="9562" y="1191"/>
                  <a:pt x="9559" y="1227"/>
                </a:cubicBezTo>
                <a:cubicBezTo>
                  <a:pt x="9556" y="1263"/>
                  <a:pt x="9517" y="1320"/>
                  <a:pt x="9471" y="1355"/>
                </a:cubicBezTo>
                <a:cubicBezTo>
                  <a:pt x="9406" y="1405"/>
                  <a:pt x="9375" y="1397"/>
                  <a:pt x="9324" y="1312"/>
                </a:cubicBezTo>
                <a:cubicBezTo>
                  <a:pt x="9288" y="1251"/>
                  <a:pt x="9230" y="1220"/>
                  <a:pt x="9190" y="1239"/>
                </a:cubicBezTo>
                <a:cubicBezTo>
                  <a:pt x="9152" y="1257"/>
                  <a:pt x="9109" y="1248"/>
                  <a:pt x="9094" y="1217"/>
                </a:cubicBezTo>
                <a:cubicBezTo>
                  <a:pt x="9078" y="1187"/>
                  <a:pt x="9042" y="1180"/>
                  <a:pt x="9014" y="1203"/>
                </a:cubicBezTo>
                <a:cubicBezTo>
                  <a:pt x="8985" y="1225"/>
                  <a:pt x="8910" y="1245"/>
                  <a:pt x="8846" y="1249"/>
                </a:cubicBezTo>
                <a:cubicBezTo>
                  <a:pt x="8657" y="1260"/>
                  <a:pt x="8493" y="1372"/>
                  <a:pt x="8464" y="1510"/>
                </a:cubicBezTo>
                <a:cubicBezTo>
                  <a:pt x="8437" y="1636"/>
                  <a:pt x="8435" y="1638"/>
                  <a:pt x="8345" y="1537"/>
                </a:cubicBezTo>
                <a:cubicBezTo>
                  <a:pt x="8280" y="1464"/>
                  <a:pt x="8233" y="1449"/>
                  <a:pt x="8192" y="1488"/>
                </a:cubicBezTo>
                <a:cubicBezTo>
                  <a:pt x="8103" y="1575"/>
                  <a:pt x="7932" y="1614"/>
                  <a:pt x="7902" y="1554"/>
                </a:cubicBezTo>
                <a:cubicBezTo>
                  <a:pt x="7885" y="1520"/>
                  <a:pt x="7851" y="1525"/>
                  <a:pt x="7812" y="1566"/>
                </a:cubicBezTo>
                <a:cubicBezTo>
                  <a:pt x="7777" y="1602"/>
                  <a:pt x="7711" y="1614"/>
                  <a:pt x="7667" y="1592"/>
                </a:cubicBezTo>
                <a:cubicBezTo>
                  <a:pt x="7592" y="1556"/>
                  <a:pt x="7594" y="1547"/>
                  <a:pt x="7679" y="1464"/>
                </a:cubicBezTo>
                <a:lnTo>
                  <a:pt x="7768" y="1374"/>
                </a:lnTo>
                <a:lnTo>
                  <a:pt x="7679" y="1418"/>
                </a:lnTo>
                <a:cubicBezTo>
                  <a:pt x="7629" y="1442"/>
                  <a:pt x="7561" y="1462"/>
                  <a:pt x="7531" y="1464"/>
                </a:cubicBezTo>
                <a:cubicBezTo>
                  <a:pt x="7501" y="1465"/>
                  <a:pt x="7464" y="1506"/>
                  <a:pt x="7449" y="1556"/>
                </a:cubicBezTo>
                <a:cubicBezTo>
                  <a:pt x="7424" y="1634"/>
                  <a:pt x="7411" y="1633"/>
                  <a:pt x="7354" y="1537"/>
                </a:cubicBezTo>
                <a:cubicBezTo>
                  <a:pt x="7271" y="1397"/>
                  <a:pt x="6998" y="1395"/>
                  <a:pt x="6875" y="1534"/>
                </a:cubicBezTo>
                <a:cubicBezTo>
                  <a:pt x="6797" y="1621"/>
                  <a:pt x="6784" y="1623"/>
                  <a:pt x="6761" y="1546"/>
                </a:cubicBezTo>
                <a:cubicBezTo>
                  <a:pt x="6744" y="1494"/>
                  <a:pt x="6689" y="1465"/>
                  <a:pt x="6623" y="1474"/>
                </a:cubicBezTo>
                <a:cubicBezTo>
                  <a:pt x="6539" y="1485"/>
                  <a:pt x="6488" y="1441"/>
                  <a:pt x="6417" y="1297"/>
                </a:cubicBezTo>
                <a:cubicBezTo>
                  <a:pt x="6308" y="1077"/>
                  <a:pt x="6296" y="1074"/>
                  <a:pt x="6184" y="1200"/>
                </a:cubicBezTo>
                <a:cubicBezTo>
                  <a:pt x="6113" y="1281"/>
                  <a:pt x="6091" y="1283"/>
                  <a:pt x="6022" y="1215"/>
                </a:cubicBezTo>
                <a:cubicBezTo>
                  <a:pt x="5949" y="1143"/>
                  <a:pt x="5947" y="1144"/>
                  <a:pt x="6002" y="1232"/>
                </a:cubicBezTo>
                <a:cubicBezTo>
                  <a:pt x="6036" y="1285"/>
                  <a:pt x="6050" y="1356"/>
                  <a:pt x="6034" y="1389"/>
                </a:cubicBezTo>
                <a:cubicBezTo>
                  <a:pt x="6018" y="1422"/>
                  <a:pt x="6035" y="1447"/>
                  <a:pt x="6073" y="1447"/>
                </a:cubicBezTo>
                <a:cubicBezTo>
                  <a:pt x="6111" y="1447"/>
                  <a:pt x="6163" y="1491"/>
                  <a:pt x="6189" y="1546"/>
                </a:cubicBezTo>
                <a:cubicBezTo>
                  <a:pt x="6215" y="1601"/>
                  <a:pt x="6237" y="1624"/>
                  <a:pt x="6237" y="1597"/>
                </a:cubicBezTo>
                <a:cubicBezTo>
                  <a:pt x="6238" y="1570"/>
                  <a:pt x="6264" y="1574"/>
                  <a:pt x="6296" y="1604"/>
                </a:cubicBezTo>
                <a:cubicBezTo>
                  <a:pt x="6400" y="1706"/>
                  <a:pt x="6645" y="1785"/>
                  <a:pt x="6673" y="1728"/>
                </a:cubicBezTo>
                <a:cubicBezTo>
                  <a:pt x="6689" y="1697"/>
                  <a:pt x="6763" y="1726"/>
                  <a:pt x="6841" y="1796"/>
                </a:cubicBezTo>
                <a:lnTo>
                  <a:pt x="6979" y="1919"/>
                </a:lnTo>
                <a:lnTo>
                  <a:pt x="6867" y="2054"/>
                </a:lnTo>
                <a:cubicBezTo>
                  <a:pt x="6807" y="2130"/>
                  <a:pt x="6696" y="2202"/>
                  <a:pt x="6623" y="2214"/>
                </a:cubicBezTo>
                <a:cubicBezTo>
                  <a:pt x="6549" y="2226"/>
                  <a:pt x="6480" y="2242"/>
                  <a:pt x="6468" y="2248"/>
                </a:cubicBezTo>
                <a:cubicBezTo>
                  <a:pt x="6455" y="2254"/>
                  <a:pt x="6407" y="2252"/>
                  <a:pt x="6361" y="2246"/>
                </a:cubicBezTo>
                <a:cubicBezTo>
                  <a:pt x="6314" y="2240"/>
                  <a:pt x="6283" y="2269"/>
                  <a:pt x="6288" y="2311"/>
                </a:cubicBezTo>
                <a:cubicBezTo>
                  <a:pt x="6294" y="2352"/>
                  <a:pt x="6277" y="2452"/>
                  <a:pt x="6250" y="2534"/>
                </a:cubicBezTo>
                <a:cubicBezTo>
                  <a:pt x="6205" y="2666"/>
                  <a:pt x="6125" y="2729"/>
                  <a:pt x="5855" y="2839"/>
                </a:cubicBezTo>
                <a:cubicBezTo>
                  <a:pt x="5788" y="2866"/>
                  <a:pt x="5781" y="2890"/>
                  <a:pt x="5823" y="2952"/>
                </a:cubicBezTo>
                <a:cubicBezTo>
                  <a:pt x="5865" y="3015"/>
                  <a:pt x="5855" y="3049"/>
                  <a:pt x="5777" y="3117"/>
                </a:cubicBezTo>
                <a:cubicBezTo>
                  <a:pt x="5723" y="3164"/>
                  <a:pt x="5691" y="3230"/>
                  <a:pt x="5707" y="3262"/>
                </a:cubicBezTo>
                <a:cubicBezTo>
                  <a:pt x="5723" y="3294"/>
                  <a:pt x="5699" y="3346"/>
                  <a:pt x="5651" y="3378"/>
                </a:cubicBezTo>
                <a:cubicBezTo>
                  <a:pt x="5584" y="3423"/>
                  <a:pt x="5545" y="3411"/>
                  <a:pt x="5484" y="3327"/>
                </a:cubicBezTo>
                <a:cubicBezTo>
                  <a:pt x="5439" y="3265"/>
                  <a:pt x="5421" y="3186"/>
                  <a:pt x="5440" y="3144"/>
                </a:cubicBezTo>
                <a:cubicBezTo>
                  <a:pt x="5467" y="3084"/>
                  <a:pt x="5462" y="3083"/>
                  <a:pt x="5414" y="3139"/>
                </a:cubicBezTo>
                <a:cubicBezTo>
                  <a:pt x="5369" y="3190"/>
                  <a:pt x="5337" y="3192"/>
                  <a:pt x="5293" y="3146"/>
                </a:cubicBezTo>
                <a:cubicBezTo>
                  <a:pt x="5246" y="3097"/>
                  <a:pt x="5232" y="3111"/>
                  <a:pt x="5232" y="3202"/>
                </a:cubicBezTo>
                <a:cubicBezTo>
                  <a:pt x="5232" y="3353"/>
                  <a:pt x="5142" y="3423"/>
                  <a:pt x="5077" y="3320"/>
                </a:cubicBezTo>
                <a:cubicBezTo>
                  <a:pt x="5008" y="3210"/>
                  <a:pt x="4896" y="3221"/>
                  <a:pt x="4857" y="3340"/>
                </a:cubicBezTo>
                <a:cubicBezTo>
                  <a:pt x="4839" y="3394"/>
                  <a:pt x="4797" y="3425"/>
                  <a:pt x="4765" y="3410"/>
                </a:cubicBezTo>
                <a:cubicBezTo>
                  <a:pt x="4708" y="3383"/>
                  <a:pt x="4431" y="3574"/>
                  <a:pt x="4462" y="3618"/>
                </a:cubicBezTo>
                <a:cubicBezTo>
                  <a:pt x="4475" y="3637"/>
                  <a:pt x="4347" y="3856"/>
                  <a:pt x="4123" y="4199"/>
                </a:cubicBezTo>
                <a:cubicBezTo>
                  <a:pt x="4048" y="4313"/>
                  <a:pt x="4040" y="4315"/>
                  <a:pt x="3982" y="4223"/>
                </a:cubicBezTo>
                <a:cubicBezTo>
                  <a:pt x="3925" y="4131"/>
                  <a:pt x="3913" y="4133"/>
                  <a:pt x="3815" y="4264"/>
                </a:cubicBezTo>
                <a:cubicBezTo>
                  <a:pt x="3738" y="4366"/>
                  <a:pt x="3679" y="4395"/>
                  <a:pt x="3599" y="4370"/>
                </a:cubicBezTo>
                <a:cubicBezTo>
                  <a:pt x="3522" y="4346"/>
                  <a:pt x="3493" y="4360"/>
                  <a:pt x="3502" y="4414"/>
                </a:cubicBezTo>
                <a:cubicBezTo>
                  <a:pt x="3510" y="4456"/>
                  <a:pt x="3454" y="4530"/>
                  <a:pt x="3379" y="4579"/>
                </a:cubicBezTo>
                <a:cubicBezTo>
                  <a:pt x="3200" y="4695"/>
                  <a:pt x="3177" y="4902"/>
                  <a:pt x="3333" y="4976"/>
                </a:cubicBezTo>
                <a:cubicBezTo>
                  <a:pt x="3438" y="5025"/>
                  <a:pt x="3441" y="5040"/>
                  <a:pt x="3381" y="5184"/>
                </a:cubicBezTo>
                <a:cubicBezTo>
                  <a:pt x="3346" y="5268"/>
                  <a:pt x="3291" y="5356"/>
                  <a:pt x="3258" y="5382"/>
                </a:cubicBezTo>
                <a:cubicBezTo>
                  <a:pt x="3209" y="5421"/>
                  <a:pt x="3209" y="5430"/>
                  <a:pt x="3260" y="5430"/>
                </a:cubicBezTo>
                <a:cubicBezTo>
                  <a:pt x="3295" y="5431"/>
                  <a:pt x="3348" y="5389"/>
                  <a:pt x="3379" y="5336"/>
                </a:cubicBezTo>
                <a:cubicBezTo>
                  <a:pt x="3430" y="5249"/>
                  <a:pt x="3442" y="5252"/>
                  <a:pt x="3493" y="5370"/>
                </a:cubicBezTo>
                <a:cubicBezTo>
                  <a:pt x="3539" y="5477"/>
                  <a:pt x="3533" y="5518"/>
                  <a:pt x="3466" y="5610"/>
                </a:cubicBezTo>
                <a:cubicBezTo>
                  <a:pt x="3411" y="5685"/>
                  <a:pt x="3372" y="5700"/>
                  <a:pt x="3340" y="5660"/>
                </a:cubicBezTo>
                <a:cubicBezTo>
                  <a:pt x="3263" y="5564"/>
                  <a:pt x="3213" y="5595"/>
                  <a:pt x="3229" y="5728"/>
                </a:cubicBezTo>
                <a:cubicBezTo>
                  <a:pt x="3241" y="5832"/>
                  <a:pt x="3211" y="5862"/>
                  <a:pt x="3052" y="5912"/>
                </a:cubicBezTo>
                <a:cubicBezTo>
                  <a:pt x="2947" y="5945"/>
                  <a:pt x="2845" y="5991"/>
                  <a:pt x="2827" y="6014"/>
                </a:cubicBezTo>
                <a:cubicBezTo>
                  <a:pt x="2808" y="6037"/>
                  <a:pt x="2696" y="5990"/>
                  <a:pt x="2577" y="5910"/>
                </a:cubicBezTo>
                <a:cubicBezTo>
                  <a:pt x="2390" y="5783"/>
                  <a:pt x="2346" y="5771"/>
                  <a:pt x="2255" y="5832"/>
                </a:cubicBezTo>
                <a:cubicBezTo>
                  <a:pt x="2197" y="5871"/>
                  <a:pt x="2040" y="5905"/>
                  <a:pt x="1908" y="5905"/>
                </a:cubicBezTo>
                <a:cubicBezTo>
                  <a:pt x="1776" y="5905"/>
                  <a:pt x="1669" y="5920"/>
                  <a:pt x="1671" y="5939"/>
                </a:cubicBezTo>
                <a:cubicBezTo>
                  <a:pt x="1673" y="5958"/>
                  <a:pt x="1670" y="5993"/>
                  <a:pt x="1664" y="6016"/>
                </a:cubicBezTo>
                <a:cubicBezTo>
                  <a:pt x="1658" y="6040"/>
                  <a:pt x="1650" y="6090"/>
                  <a:pt x="1647" y="6127"/>
                </a:cubicBezTo>
                <a:cubicBezTo>
                  <a:pt x="1644" y="6165"/>
                  <a:pt x="1598" y="6210"/>
                  <a:pt x="1545" y="6227"/>
                </a:cubicBezTo>
                <a:cubicBezTo>
                  <a:pt x="1488" y="6245"/>
                  <a:pt x="1453" y="6296"/>
                  <a:pt x="1460" y="6353"/>
                </a:cubicBezTo>
                <a:cubicBezTo>
                  <a:pt x="1477" y="6488"/>
                  <a:pt x="1349" y="6693"/>
                  <a:pt x="1259" y="6674"/>
                </a:cubicBezTo>
                <a:cubicBezTo>
                  <a:pt x="1217" y="6666"/>
                  <a:pt x="1157" y="6679"/>
                  <a:pt x="1126" y="6703"/>
                </a:cubicBezTo>
                <a:cubicBezTo>
                  <a:pt x="1094" y="6728"/>
                  <a:pt x="1043" y="6728"/>
                  <a:pt x="1012" y="6703"/>
                </a:cubicBezTo>
                <a:cubicBezTo>
                  <a:pt x="916" y="6629"/>
                  <a:pt x="832" y="6631"/>
                  <a:pt x="731" y="6713"/>
                </a:cubicBezTo>
                <a:cubicBezTo>
                  <a:pt x="678" y="6756"/>
                  <a:pt x="547" y="6804"/>
                  <a:pt x="440" y="6820"/>
                </a:cubicBezTo>
                <a:cubicBezTo>
                  <a:pt x="198" y="6855"/>
                  <a:pt x="129" y="6903"/>
                  <a:pt x="196" y="6987"/>
                </a:cubicBezTo>
                <a:cubicBezTo>
                  <a:pt x="231" y="7030"/>
                  <a:pt x="225" y="7078"/>
                  <a:pt x="171" y="7151"/>
                </a:cubicBezTo>
                <a:cubicBezTo>
                  <a:pt x="100" y="7249"/>
                  <a:pt x="103" y="7255"/>
                  <a:pt x="237" y="7255"/>
                </a:cubicBezTo>
                <a:cubicBezTo>
                  <a:pt x="315" y="7255"/>
                  <a:pt x="391" y="7278"/>
                  <a:pt x="406" y="7308"/>
                </a:cubicBezTo>
                <a:cubicBezTo>
                  <a:pt x="421" y="7339"/>
                  <a:pt x="495" y="7349"/>
                  <a:pt x="569" y="7330"/>
                </a:cubicBezTo>
                <a:cubicBezTo>
                  <a:pt x="670" y="7305"/>
                  <a:pt x="711" y="7321"/>
                  <a:pt x="733" y="7393"/>
                </a:cubicBezTo>
                <a:cubicBezTo>
                  <a:pt x="750" y="7446"/>
                  <a:pt x="814" y="7516"/>
                  <a:pt x="876" y="7546"/>
                </a:cubicBezTo>
                <a:cubicBezTo>
                  <a:pt x="987" y="7598"/>
                  <a:pt x="987" y="7601"/>
                  <a:pt x="908" y="7710"/>
                </a:cubicBezTo>
                <a:cubicBezTo>
                  <a:pt x="831" y="7816"/>
                  <a:pt x="831" y="7829"/>
                  <a:pt x="903" y="7928"/>
                </a:cubicBezTo>
                <a:cubicBezTo>
                  <a:pt x="967" y="8017"/>
                  <a:pt x="970" y="8046"/>
                  <a:pt x="918" y="8100"/>
                </a:cubicBezTo>
                <a:cubicBezTo>
                  <a:pt x="883" y="8135"/>
                  <a:pt x="842" y="8147"/>
                  <a:pt x="826" y="8126"/>
                </a:cubicBezTo>
                <a:cubicBezTo>
                  <a:pt x="809" y="8106"/>
                  <a:pt x="796" y="8133"/>
                  <a:pt x="796" y="8187"/>
                </a:cubicBezTo>
                <a:cubicBezTo>
                  <a:pt x="796" y="8241"/>
                  <a:pt x="813" y="8272"/>
                  <a:pt x="835" y="8255"/>
                </a:cubicBezTo>
                <a:cubicBezTo>
                  <a:pt x="888" y="8214"/>
                  <a:pt x="1036" y="8492"/>
                  <a:pt x="1000" y="8564"/>
                </a:cubicBezTo>
                <a:cubicBezTo>
                  <a:pt x="985" y="8595"/>
                  <a:pt x="944" y="8620"/>
                  <a:pt x="908" y="8620"/>
                </a:cubicBezTo>
                <a:cubicBezTo>
                  <a:pt x="830" y="8620"/>
                  <a:pt x="821" y="8686"/>
                  <a:pt x="888" y="8770"/>
                </a:cubicBezTo>
                <a:cubicBezTo>
                  <a:pt x="922" y="8811"/>
                  <a:pt x="915" y="8851"/>
                  <a:pt x="867" y="8901"/>
                </a:cubicBezTo>
                <a:cubicBezTo>
                  <a:pt x="814" y="8955"/>
                  <a:pt x="810" y="9000"/>
                  <a:pt x="845" y="9082"/>
                </a:cubicBezTo>
                <a:cubicBezTo>
                  <a:pt x="871" y="9142"/>
                  <a:pt x="879" y="9216"/>
                  <a:pt x="864" y="9247"/>
                </a:cubicBezTo>
                <a:cubicBezTo>
                  <a:pt x="849" y="9278"/>
                  <a:pt x="877" y="9303"/>
                  <a:pt x="927" y="9303"/>
                </a:cubicBezTo>
                <a:cubicBezTo>
                  <a:pt x="977" y="9303"/>
                  <a:pt x="1059" y="9373"/>
                  <a:pt x="1109" y="9460"/>
                </a:cubicBezTo>
                <a:lnTo>
                  <a:pt x="1199" y="9617"/>
                </a:lnTo>
                <a:lnTo>
                  <a:pt x="1075" y="9770"/>
                </a:lnTo>
                <a:cubicBezTo>
                  <a:pt x="944" y="9932"/>
                  <a:pt x="722" y="10063"/>
                  <a:pt x="658" y="10014"/>
                </a:cubicBezTo>
                <a:cubicBezTo>
                  <a:pt x="612" y="9978"/>
                  <a:pt x="552" y="10087"/>
                  <a:pt x="532" y="10242"/>
                </a:cubicBezTo>
                <a:cubicBezTo>
                  <a:pt x="525" y="10303"/>
                  <a:pt x="463" y="10426"/>
                  <a:pt x="394" y="10515"/>
                </a:cubicBezTo>
                <a:cubicBezTo>
                  <a:pt x="326" y="10604"/>
                  <a:pt x="267" y="10726"/>
                  <a:pt x="263" y="10786"/>
                </a:cubicBezTo>
                <a:cubicBezTo>
                  <a:pt x="260" y="10847"/>
                  <a:pt x="254" y="10904"/>
                  <a:pt x="249" y="10912"/>
                </a:cubicBezTo>
                <a:cubicBezTo>
                  <a:pt x="213" y="10968"/>
                  <a:pt x="214" y="11161"/>
                  <a:pt x="251" y="11217"/>
                </a:cubicBezTo>
                <a:cubicBezTo>
                  <a:pt x="281" y="11262"/>
                  <a:pt x="280" y="11297"/>
                  <a:pt x="249" y="11321"/>
                </a:cubicBezTo>
                <a:cubicBezTo>
                  <a:pt x="195" y="11363"/>
                  <a:pt x="207" y="11505"/>
                  <a:pt x="276" y="11655"/>
                </a:cubicBezTo>
                <a:cubicBezTo>
                  <a:pt x="318" y="11748"/>
                  <a:pt x="329" y="11749"/>
                  <a:pt x="382" y="11669"/>
                </a:cubicBezTo>
                <a:cubicBezTo>
                  <a:pt x="458" y="11555"/>
                  <a:pt x="585" y="11555"/>
                  <a:pt x="661" y="11669"/>
                </a:cubicBezTo>
                <a:cubicBezTo>
                  <a:pt x="694" y="11719"/>
                  <a:pt x="758" y="11747"/>
                  <a:pt x="804" y="11732"/>
                </a:cubicBezTo>
                <a:cubicBezTo>
                  <a:pt x="849" y="11717"/>
                  <a:pt x="897" y="11727"/>
                  <a:pt x="910" y="11754"/>
                </a:cubicBezTo>
                <a:cubicBezTo>
                  <a:pt x="956" y="11846"/>
                  <a:pt x="1070" y="11740"/>
                  <a:pt x="1070" y="11607"/>
                </a:cubicBezTo>
                <a:cubicBezTo>
                  <a:pt x="1070" y="11419"/>
                  <a:pt x="1124" y="11397"/>
                  <a:pt x="1237" y="11544"/>
                </a:cubicBezTo>
                <a:cubicBezTo>
                  <a:pt x="1378" y="11726"/>
                  <a:pt x="1385" y="11856"/>
                  <a:pt x="1257" y="11938"/>
                </a:cubicBezTo>
                <a:cubicBezTo>
                  <a:pt x="1057" y="12065"/>
                  <a:pt x="1102" y="12413"/>
                  <a:pt x="1337" y="12545"/>
                </a:cubicBezTo>
                <a:lnTo>
                  <a:pt x="1458" y="12613"/>
                </a:lnTo>
                <a:lnTo>
                  <a:pt x="1298" y="12783"/>
                </a:lnTo>
                <a:cubicBezTo>
                  <a:pt x="1210" y="12876"/>
                  <a:pt x="1072" y="12991"/>
                  <a:pt x="990" y="13037"/>
                </a:cubicBezTo>
                <a:cubicBezTo>
                  <a:pt x="908" y="13082"/>
                  <a:pt x="840" y="13154"/>
                  <a:pt x="840" y="13196"/>
                </a:cubicBezTo>
                <a:cubicBezTo>
                  <a:pt x="840" y="13239"/>
                  <a:pt x="790" y="13316"/>
                  <a:pt x="726" y="13368"/>
                </a:cubicBezTo>
                <a:cubicBezTo>
                  <a:pt x="662" y="13420"/>
                  <a:pt x="620" y="13486"/>
                  <a:pt x="634" y="13514"/>
                </a:cubicBezTo>
                <a:cubicBezTo>
                  <a:pt x="648" y="13541"/>
                  <a:pt x="634" y="13586"/>
                  <a:pt x="603" y="13610"/>
                </a:cubicBezTo>
                <a:cubicBezTo>
                  <a:pt x="565" y="13640"/>
                  <a:pt x="606" y="13676"/>
                  <a:pt x="726" y="13719"/>
                </a:cubicBezTo>
                <a:cubicBezTo>
                  <a:pt x="827" y="13756"/>
                  <a:pt x="906" y="13813"/>
                  <a:pt x="901" y="13845"/>
                </a:cubicBezTo>
                <a:cubicBezTo>
                  <a:pt x="895" y="13877"/>
                  <a:pt x="954" y="13932"/>
                  <a:pt x="1034" y="13966"/>
                </a:cubicBezTo>
                <a:cubicBezTo>
                  <a:pt x="1127" y="14007"/>
                  <a:pt x="1162" y="14049"/>
                  <a:pt x="1133" y="14085"/>
                </a:cubicBezTo>
                <a:cubicBezTo>
                  <a:pt x="1074" y="14159"/>
                  <a:pt x="434" y="14196"/>
                  <a:pt x="300" y="14133"/>
                </a:cubicBezTo>
                <a:cubicBezTo>
                  <a:pt x="221" y="14097"/>
                  <a:pt x="167" y="14110"/>
                  <a:pt x="94" y="14184"/>
                </a:cubicBezTo>
                <a:cubicBezTo>
                  <a:pt x="-51" y="14329"/>
                  <a:pt x="-28" y="14443"/>
                  <a:pt x="159" y="14511"/>
                </a:cubicBezTo>
                <a:cubicBezTo>
                  <a:pt x="355" y="14581"/>
                  <a:pt x="494" y="14741"/>
                  <a:pt x="501" y="14905"/>
                </a:cubicBezTo>
                <a:cubicBezTo>
                  <a:pt x="504" y="14971"/>
                  <a:pt x="520" y="15068"/>
                  <a:pt x="537" y="15123"/>
                </a:cubicBezTo>
                <a:cubicBezTo>
                  <a:pt x="611" y="15361"/>
                  <a:pt x="605" y="15395"/>
                  <a:pt x="474" y="15491"/>
                </a:cubicBezTo>
                <a:cubicBezTo>
                  <a:pt x="321" y="15604"/>
                  <a:pt x="311" y="15636"/>
                  <a:pt x="406" y="15735"/>
                </a:cubicBezTo>
                <a:cubicBezTo>
                  <a:pt x="444" y="15774"/>
                  <a:pt x="464" y="15828"/>
                  <a:pt x="450" y="15856"/>
                </a:cubicBezTo>
                <a:cubicBezTo>
                  <a:pt x="404" y="15949"/>
                  <a:pt x="478" y="16032"/>
                  <a:pt x="544" y="15963"/>
                </a:cubicBezTo>
                <a:cubicBezTo>
                  <a:pt x="591" y="15914"/>
                  <a:pt x="629" y="15926"/>
                  <a:pt x="700" y="16013"/>
                </a:cubicBezTo>
                <a:cubicBezTo>
                  <a:pt x="755" y="16082"/>
                  <a:pt x="804" y="16106"/>
                  <a:pt x="821" y="16072"/>
                </a:cubicBezTo>
                <a:cubicBezTo>
                  <a:pt x="839" y="16034"/>
                  <a:pt x="872" y="16039"/>
                  <a:pt x="915" y="16084"/>
                </a:cubicBezTo>
                <a:cubicBezTo>
                  <a:pt x="972" y="16142"/>
                  <a:pt x="966" y="16170"/>
                  <a:pt x="876" y="16289"/>
                </a:cubicBezTo>
                <a:cubicBezTo>
                  <a:pt x="777" y="16421"/>
                  <a:pt x="778" y="16429"/>
                  <a:pt x="864" y="16413"/>
                </a:cubicBezTo>
                <a:cubicBezTo>
                  <a:pt x="989" y="16389"/>
                  <a:pt x="1172" y="16521"/>
                  <a:pt x="1133" y="16606"/>
                </a:cubicBezTo>
                <a:cubicBezTo>
                  <a:pt x="1109" y="16659"/>
                  <a:pt x="1116" y="16659"/>
                  <a:pt x="1162" y="16606"/>
                </a:cubicBezTo>
                <a:cubicBezTo>
                  <a:pt x="1259" y="16495"/>
                  <a:pt x="1482" y="16721"/>
                  <a:pt x="1455" y="16904"/>
                </a:cubicBezTo>
                <a:cubicBezTo>
                  <a:pt x="1442" y="16998"/>
                  <a:pt x="1453" y="17040"/>
                  <a:pt x="1492" y="17030"/>
                </a:cubicBezTo>
                <a:cubicBezTo>
                  <a:pt x="1524" y="17022"/>
                  <a:pt x="1550" y="17067"/>
                  <a:pt x="1550" y="17129"/>
                </a:cubicBezTo>
                <a:cubicBezTo>
                  <a:pt x="1550" y="17192"/>
                  <a:pt x="1580" y="17271"/>
                  <a:pt x="1615" y="17306"/>
                </a:cubicBezTo>
                <a:cubicBezTo>
                  <a:pt x="1657" y="17346"/>
                  <a:pt x="1665" y="17397"/>
                  <a:pt x="1639" y="17449"/>
                </a:cubicBezTo>
                <a:cubicBezTo>
                  <a:pt x="1558" y="17610"/>
                  <a:pt x="1578" y="17684"/>
                  <a:pt x="1673" y="17577"/>
                </a:cubicBezTo>
                <a:cubicBezTo>
                  <a:pt x="1724" y="17519"/>
                  <a:pt x="1769" y="17480"/>
                  <a:pt x="1773" y="17490"/>
                </a:cubicBezTo>
                <a:cubicBezTo>
                  <a:pt x="1779" y="17506"/>
                  <a:pt x="1840" y="17485"/>
                  <a:pt x="2029" y="17403"/>
                </a:cubicBezTo>
                <a:cubicBezTo>
                  <a:pt x="2154" y="17349"/>
                  <a:pt x="2352" y="17342"/>
                  <a:pt x="2376" y="17390"/>
                </a:cubicBezTo>
                <a:cubicBezTo>
                  <a:pt x="2389" y="17417"/>
                  <a:pt x="2428" y="17423"/>
                  <a:pt x="2466" y="17405"/>
                </a:cubicBezTo>
                <a:cubicBezTo>
                  <a:pt x="2540" y="17369"/>
                  <a:pt x="2682" y="17488"/>
                  <a:pt x="2647" y="17557"/>
                </a:cubicBezTo>
                <a:cubicBezTo>
                  <a:pt x="2619" y="17614"/>
                  <a:pt x="2747" y="17747"/>
                  <a:pt x="2846" y="17766"/>
                </a:cubicBezTo>
                <a:cubicBezTo>
                  <a:pt x="2887" y="17773"/>
                  <a:pt x="2986" y="17731"/>
                  <a:pt x="3064" y="17674"/>
                </a:cubicBezTo>
                <a:cubicBezTo>
                  <a:pt x="3162" y="17602"/>
                  <a:pt x="3227" y="17586"/>
                  <a:pt x="3280" y="17623"/>
                </a:cubicBezTo>
                <a:cubicBezTo>
                  <a:pt x="3341" y="17666"/>
                  <a:pt x="3354" y="17652"/>
                  <a:pt x="3345" y="17545"/>
                </a:cubicBezTo>
                <a:cubicBezTo>
                  <a:pt x="3336" y="17438"/>
                  <a:pt x="3353" y="17417"/>
                  <a:pt x="3442" y="17429"/>
                </a:cubicBezTo>
                <a:cubicBezTo>
                  <a:pt x="3502" y="17437"/>
                  <a:pt x="3577" y="17416"/>
                  <a:pt x="3609" y="17383"/>
                </a:cubicBezTo>
                <a:cubicBezTo>
                  <a:pt x="3641" y="17350"/>
                  <a:pt x="3678" y="17345"/>
                  <a:pt x="3691" y="17371"/>
                </a:cubicBezTo>
                <a:cubicBezTo>
                  <a:pt x="3704" y="17397"/>
                  <a:pt x="3782" y="17424"/>
                  <a:pt x="3863" y="17432"/>
                </a:cubicBezTo>
                <a:cubicBezTo>
                  <a:pt x="4061" y="17450"/>
                  <a:pt x="4076" y="17469"/>
                  <a:pt x="4067" y="17669"/>
                </a:cubicBezTo>
                <a:cubicBezTo>
                  <a:pt x="4060" y="17812"/>
                  <a:pt x="4069" y="17829"/>
                  <a:pt x="4123" y="17773"/>
                </a:cubicBezTo>
                <a:cubicBezTo>
                  <a:pt x="4205" y="17688"/>
                  <a:pt x="4368" y="17668"/>
                  <a:pt x="4437" y="17737"/>
                </a:cubicBezTo>
                <a:cubicBezTo>
                  <a:pt x="4471" y="17769"/>
                  <a:pt x="4504" y="17769"/>
                  <a:pt x="4522" y="17732"/>
                </a:cubicBezTo>
                <a:cubicBezTo>
                  <a:pt x="4569" y="17639"/>
                  <a:pt x="4621" y="17659"/>
                  <a:pt x="4772" y="17831"/>
                </a:cubicBezTo>
                <a:cubicBezTo>
                  <a:pt x="4874" y="17947"/>
                  <a:pt x="4898" y="18005"/>
                  <a:pt x="4861" y="18051"/>
                </a:cubicBezTo>
                <a:cubicBezTo>
                  <a:pt x="4824" y="18097"/>
                  <a:pt x="4855" y="18114"/>
                  <a:pt x="4975" y="18109"/>
                </a:cubicBezTo>
                <a:cubicBezTo>
                  <a:pt x="5167" y="18102"/>
                  <a:pt x="5226" y="18159"/>
                  <a:pt x="5259" y="18385"/>
                </a:cubicBezTo>
                <a:cubicBezTo>
                  <a:pt x="5296" y="18638"/>
                  <a:pt x="5344" y="18679"/>
                  <a:pt x="5595" y="18654"/>
                </a:cubicBezTo>
                <a:cubicBezTo>
                  <a:pt x="5769" y="18637"/>
                  <a:pt x="5833" y="18651"/>
                  <a:pt x="5852" y="18714"/>
                </a:cubicBezTo>
                <a:cubicBezTo>
                  <a:pt x="5868" y="18764"/>
                  <a:pt x="5924" y="18791"/>
                  <a:pt x="5990" y="18782"/>
                </a:cubicBezTo>
                <a:cubicBezTo>
                  <a:pt x="6052" y="18774"/>
                  <a:pt x="6114" y="18792"/>
                  <a:pt x="6128" y="18821"/>
                </a:cubicBezTo>
                <a:cubicBezTo>
                  <a:pt x="6143" y="18850"/>
                  <a:pt x="6204" y="18896"/>
                  <a:pt x="6264" y="18925"/>
                </a:cubicBezTo>
                <a:cubicBezTo>
                  <a:pt x="6324" y="18953"/>
                  <a:pt x="6375" y="19014"/>
                  <a:pt x="6375" y="19058"/>
                </a:cubicBezTo>
                <a:cubicBezTo>
                  <a:pt x="6375" y="19134"/>
                  <a:pt x="6487" y="19202"/>
                  <a:pt x="6661" y="19232"/>
                </a:cubicBezTo>
                <a:cubicBezTo>
                  <a:pt x="6705" y="19240"/>
                  <a:pt x="6741" y="19214"/>
                  <a:pt x="6741" y="19174"/>
                </a:cubicBezTo>
                <a:cubicBezTo>
                  <a:pt x="6741" y="19134"/>
                  <a:pt x="6762" y="19033"/>
                  <a:pt x="6787" y="18949"/>
                </a:cubicBezTo>
                <a:cubicBezTo>
                  <a:pt x="6833" y="18800"/>
                  <a:pt x="6838" y="18797"/>
                  <a:pt x="6925" y="18896"/>
                </a:cubicBezTo>
                <a:cubicBezTo>
                  <a:pt x="6975" y="18952"/>
                  <a:pt x="7015" y="19041"/>
                  <a:pt x="7015" y="19094"/>
                </a:cubicBezTo>
                <a:cubicBezTo>
                  <a:pt x="7015" y="19147"/>
                  <a:pt x="7056" y="19235"/>
                  <a:pt x="7105" y="19290"/>
                </a:cubicBezTo>
                <a:cubicBezTo>
                  <a:pt x="7185" y="19380"/>
                  <a:pt x="7202" y="19380"/>
                  <a:pt x="7291" y="19302"/>
                </a:cubicBezTo>
                <a:lnTo>
                  <a:pt x="7391" y="19218"/>
                </a:lnTo>
                <a:lnTo>
                  <a:pt x="7294" y="19155"/>
                </a:lnTo>
                <a:cubicBezTo>
                  <a:pt x="7241" y="19120"/>
                  <a:pt x="7199" y="19053"/>
                  <a:pt x="7199" y="19007"/>
                </a:cubicBezTo>
                <a:cubicBezTo>
                  <a:pt x="7199" y="18961"/>
                  <a:pt x="7159" y="18922"/>
                  <a:pt x="7112" y="18922"/>
                </a:cubicBezTo>
                <a:cubicBezTo>
                  <a:pt x="7008" y="18922"/>
                  <a:pt x="6903" y="18781"/>
                  <a:pt x="6945" y="18697"/>
                </a:cubicBezTo>
                <a:cubicBezTo>
                  <a:pt x="6961" y="18664"/>
                  <a:pt x="6994" y="18650"/>
                  <a:pt x="7017" y="18668"/>
                </a:cubicBezTo>
                <a:cubicBezTo>
                  <a:pt x="7041" y="18686"/>
                  <a:pt x="7085" y="18683"/>
                  <a:pt x="7117" y="18659"/>
                </a:cubicBezTo>
                <a:cubicBezTo>
                  <a:pt x="7148" y="18634"/>
                  <a:pt x="7205" y="18611"/>
                  <a:pt x="7243" y="18610"/>
                </a:cubicBezTo>
                <a:cubicBezTo>
                  <a:pt x="7280" y="18609"/>
                  <a:pt x="7313" y="18579"/>
                  <a:pt x="7313" y="18542"/>
                </a:cubicBezTo>
                <a:cubicBezTo>
                  <a:pt x="7313" y="18506"/>
                  <a:pt x="7328" y="18457"/>
                  <a:pt x="7347" y="18434"/>
                </a:cubicBezTo>
                <a:cubicBezTo>
                  <a:pt x="7400" y="18368"/>
                  <a:pt x="7605" y="18354"/>
                  <a:pt x="7635" y="18414"/>
                </a:cubicBezTo>
                <a:cubicBezTo>
                  <a:pt x="7650" y="18444"/>
                  <a:pt x="7682" y="18454"/>
                  <a:pt x="7705" y="18436"/>
                </a:cubicBezTo>
                <a:cubicBezTo>
                  <a:pt x="7729" y="18418"/>
                  <a:pt x="7759" y="18441"/>
                  <a:pt x="7773" y="18487"/>
                </a:cubicBezTo>
                <a:cubicBezTo>
                  <a:pt x="7788" y="18534"/>
                  <a:pt x="7834" y="18556"/>
                  <a:pt x="7882" y="18540"/>
                </a:cubicBezTo>
                <a:cubicBezTo>
                  <a:pt x="7936" y="18523"/>
                  <a:pt x="7987" y="18557"/>
                  <a:pt x="8018" y="18630"/>
                </a:cubicBezTo>
                <a:cubicBezTo>
                  <a:pt x="8045" y="18693"/>
                  <a:pt x="8131" y="18782"/>
                  <a:pt x="8209" y="18830"/>
                </a:cubicBezTo>
                <a:cubicBezTo>
                  <a:pt x="8334" y="18908"/>
                  <a:pt x="8347" y="18909"/>
                  <a:pt x="8323" y="18833"/>
                </a:cubicBezTo>
                <a:cubicBezTo>
                  <a:pt x="8307" y="18782"/>
                  <a:pt x="8329" y="18733"/>
                  <a:pt x="8376" y="18712"/>
                </a:cubicBezTo>
                <a:cubicBezTo>
                  <a:pt x="8420" y="18693"/>
                  <a:pt x="8502" y="18612"/>
                  <a:pt x="8558" y="18530"/>
                </a:cubicBezTo>
                <a:cubicBezTo>
                  <a:pt x="8648" y="18402"/>
                  <a:pt x="8668" y="18393"/>
                  <a:pt x="8718" y="18467"/>
                </a:cubicBezTo>
                <a:cubicBezTo>
                  <a:pt x="8770" y="18545"/>
                  <a:pt x="8822" y="18558"/>
                  <a:pt x="8958" y="18528"/>
                </a:cubicBezTo>
                <a:cubicBezTo>
                  <a:pt x="8983" y="18522"/>
                  <a:pt x="8961" y="18495"/>
                  <a:pt x="8907" y="18467"/>
                </a:cubicBezTo>
                <a:cubicBezTo>
                  <a:pt x="8790" y="18409"/>
                  <a:pt x="8727" y="18124"/>
                  <a:pt x="8796" y="17964"/>
                </a:cubicBezTo>
                <a:cubicBezTo>
                  <a:pt x="8843" y="17854"/>
                  <a:pt x="8979" y="17851"/>
                  <a:pt x="9096" y="17957"/>
                </a:cubicBezTo>
                <a:cubicBezTo>
                  <a:pt x="9121" y="17980"/>
                  <a:pt x="9172" y="17989"/>
                  <a:pt x="9210" y="17979"/>
                </a:cubicBezTo>
                <a:cubicBezTo>
                  <a:pt x="9531" y="17894"/>
                  <a:pt x="9543" y="17895"/>
                  <a:pt x="9697" y="18041"/>
                </a:cubicBezTo>
                <a:cubicBezTo>
                  <a:pt x="9801" y="18140"/>
                  <a:pt x="9894" y="18184"/>
                  <a:pt x="9978" y="18170"/>
                </a:cubicBezTo>
                <a:cubicBezTo>
                  <a:pt x="10108" y="18148"/>
                  <a:pt x="10093" y="18131"/>
                  <a:pt x="9837" y="18015"/>
                </a:cubicBezTo>
                <a:cubicBezTo>
                  <a:pt x="9732" y="17967"/>
                  <a:pt x="9718" y="17940"/>
                  <a:pt x="9755" y="17853"/>
                </a:cubicBezTo>
                <a:cubicBezTo>
                  <a:pt x="9838" y="17659"/>
                  <a:pt x="10057" y="17760"/>
                  <a:pt x="10298" y="18107"/>
                </a:cubicBezTo>
                <a:cubicBezTo>
                  <a:pt x="10541" y="18458"/>
                  <a:pt x="10589" y="18663"/>
                  <a:pt x="10671" y="19748"/>
                </a:cubicBezTo>
                <a:cubicBezTo>
                  <a:pt x="10723" y="20444"/>
                  <a:pt x="10682" y="20948"/>
                  <a:pt x="10537" y="21355"/>
                </a:cubicBezTo>
                <a:lnTo>
                  <a:pt x="10450" y="21599"/>
                </a:lnTo>
                <a:lnTo>
                  <a:pt x="11904" y="21599"/>
                </a:lnTo>
                <a:lnTo>
                  <a:pt x="11821" y="21357"/>
                </a:lnTo>
                <a:cubicBezTo>
                  <a:pt x="11696" y="20991"/>
                  <a:pt x="11668" y="20727"/>
                  <a:pt x="11674" y="19944"/>
                </a:cubicBezTo>
                <a:cubicBezTo>
                  <a:pt x="11679" y="19133"/>
                  <a:pt x="11731" y="18887"/>
                  <a:pt x="12049" y="18126"/>
                </a:cubicBezTo>
                <a:cubicBezTo>
                  <a:pt x="12237" y="17676"/>
                  <a:pt x="12425" y="17411"/>
                  <a:pt x="12512" y="17478"/>
                </a:cubicBezTo>
                <a:cubicBezTo>
                  <a:pt x="12536" y="17496"/>
                  <a:pt x="12586" y="17459"/>
                  <a:pt x="12623" y="17393"/>
                </a:cubicBezTo>
                <a:cubicBezTo>
                  <a:pt x="12660" y="17327"/>
                  <a:pt x="12712" y="17272"/>
                  <a:pt x="12739" y="17272"/>
                </a:cubicBezTo>
                <a:cubicBezTo>
                  <a:pt x="12819" y="17272"/>
                  <a:pt x="13105" y="17679"/>
                  <a:pt x="13081" y="17758"/>
                </a:cubicBezTo>
                <a:cubicBezTo>
                  <a:pt x="13069" y="17798"/>
                  <a:pt x="13098" y="17876"/>
                  <a:pt x="13146" y="17930"/>
                </a:cubicBezTo>
                <a:cubicBezTo>
                  <a:pt x="13214" y="18007"/>
                  <a:pt x="13223" y="18047"/>
                  <a:pt x="13183" y="18107"/>
                </a:cubicBezTo>
                <a:cubicBezTo>
                  <a:pt x="13142" y="18168"/>
                  <a:pt x="13144" y="18179"/>
                  <a:pt x="13200" y="18153"/>
                </a:cubicBezTo>
                <a:cubicBezTo>
                  <a:pt x="13238" y="18134"/>
                  <a:pt x="13283" y="18145"/>
                  <a:pt x="13299" y="18177"/>
                </a:cubicBezTo>
                <a:cubicBezTo>
                  <a:pt x="13316" y="18212"/>
                  <a:pt x="13437" y="18222"/>
                  <a:pt x="13597" y="18204"/>
                </a:cubicBezTo>
                <a:cubicBezTo>
                  <a:pt x="13751" y="18186"/>
                  <a:pt x="13877" y="18196"/>
                  <a:pt x="13893" y="18228"/>
                </a:cubicBezTo>
                <a:cubicBezTo>
                  <a:pt x="13908" y="18259"/>
                  <a:pt x="13844" y="18354"/>
                  <a:pt x="13752" y="18441"/>
                </a:cubicBezTo>
                <a:cubicBezTo>
                  <a:pt x="13607" y="18578"/>
                  <a:pt x="13570" y="18593"/>
                  <a:pt x="13457" y="18540"/>
                </a:cubicBezTo>
                <a:cubicBezTo>
                  <a:pt x="13380" y="18504"/>
                  <a:pt x="13317" y="18500"/>
                  <a:pt x="13301" y="18530"/>
                </a:cubicBezTo>
                <a:cubicBezTo>
                  <a:pt x="13287" y="18559"/>
                  <a:pt x="13233" y="18581"/>
                  <a:pt x="13183" y="18581"/>
                </a:cubicBezTo>
                <a:cubicBezTo>
                  <a:pt x="13121" y="18581"/>
                  <a:pt x="13103" y="18606"/>
                  <a:pt x="13127" y="18654"/>
                </a:cubicBezTo>
                <a:cubicBezTo>
                  <a:pt x="13180" y="18760"/>
                  <a:pt x="13186" y="18862"/>
                  <a:pt x="13139" y="18898"/>
                </a:cubicBezTo>
                <a:cubicBezTo>
                  <a:pt x="13116" y="18916"/>
                  <a:pt x="13098" y="18958"/>
                  <a:pt x="13098" y="18993"/>
                </a:cubicBezTo>
                <a:cubicBezTo>
                  <a:pt x="13098" y="19029"/>
                  <a:pt x="13131" y="19021"/>
                  <a:pt x="13178" y="18971"/>
                </a:cubicBezTo>
                <a:cubicBezTo>
                  <a:pt x="13222" y="18924"/>
                  <a:pt x="13325" y="18891"/>
                  <a:pt x="13406" y="18898"/>
                </a:cubicBezTo>
                <a:cubicBezTo>
                  <a:pt x="13487" y="18905"/>
                  <a:pt x="13576" y="18875"/>
                  <a:pt x="13604" y="18833"/>
                </a:cubicBezTo>
                <a:cubicBezTo>
                  <a:pt x="13641" y="18778"/>
                  <a:pt x="13681" y="18772"/>
                  <a:pt x="13740" y="18811"/>
                </a:cubicBezTo>
                <a:cubicBezTo>
                  <a:pt x="13786" y="18842"/>
                  <a:pt x="13856" y="18850"/>
                  <a:pt x="13897" y="18830"/>
                </a:cubicBezTo>
                <a:cubicBezTo>
                  <a:pt x="13949" y="18806"/>
                  <a:pt x="13979" y="18832"/>
                  <a:pt x="13997" y="18915"/>
                </a:cubicBezTo>
                <a:cubicBezTo>
                  <a:pt x="14026" y="19052"/>
                  <a:pt x="14060" y="19067"/>
                  <a:pt x="14137" y="18971"/>
                </a:cubicBezTo>
                <a:cubicBezTo>
                  <a:pt x="14214" y="18876"/>
                  <a:pt x="14263" y="19050"/>
                  <a:pt x="14200" y="19196"/>
                </a:cubicBezTo>
                <a:cubicBezTo>
                  <a:pt x="14160" y="19289"/>
                  <a:pt x="14169" y="19317"/>
                  <a:pt x="14254" y="19351"/>
                </a:cubicBezTo>
                <a:cubicBezTo>
                  <a:pt x="14310" y="19373"/>
                  <a:pt x="14382" y="19387"/>
                  <a:pt x="14413" y="19382"/>
                </a:cubicBezTo>
                <a:cubicBezTo>
                  <a:pt x="14445" y="19377"/>
                  <a:pt x="14483" y="19415"/>
                  <a:pt x="14498" y="19464"/>
                </a:cubicBezTo>
                <a:cubicBezTo>
                  <a:pt x="14523" y="19546"/>
                  <a:pt x="14535" y="19544"/>
                  <a:pt x="14614" y="19455"/>
                </a:cubicBezTo>
                <a:cubicBezTo>
                  <a:pt x="14688" y="19372"/>
                  <a:pt x="14718" y="19367"/>
                  <a:pt x="14794" y="19426"/>
                </a:cubicBezTo>
                <a:cubicBezTo>
                  <a:pt x="14844" y="19465"/>
                  <a:pt x="14905" y="19481"/>
                  <a:pt x="14929" y="19462"/>
                </a:cubicBezTo>
                <a:cubicBezTo>
                  <a:pt x="14954" y="19444"/>
                  <a:pt x="14997" y="19449"/>
                  <a:pt x="15029" y="19474"/>
                </a:cubicBezTo>
                <a:cubicBezTo>
                  <a:pt x="15060" y="19500"/>
                  <a:pt x="15129" y="19520"/>
                  <a:pt x="15179" y="19520"/>
                </a:cubicBezTo>
                <a:cubicBezTo>
                  <a:pt x="15254" y="19520"/>
                  <a:pt x="15268" y="19555"/>
                  <a:pt x="15259" y="19707"/>
                </a:cubicBezTo>
                <a:cubicBezTo>
                  <a:pt x="15250" y="19848"/>
                  <a:pt x="15265" y="19893"/>
                  <a:pt x="15327" y="19900"/>
                </a:cubicBezTo>
                <a:cubicBezTo>
                  <a:pt x="15477" y="19916"/>
                  <a:pt x="15498" y="19923"/>
                  <a:pt x="15567" y="19975"/>
                </a:cubicBezTo>
                <a:cubicBezTo>
                  <a:pt x="15625" y="20019"/>
                  <a:pt x="15626" y="20014"/>
                  <a:pt x="15576" y="19936"/>
                </a:cubicBezTo>
                <a:cubicBezTo>
                  <a:pt x="15498" y="19815"/>
                  <a:pt x="15561" y="19767"/>
                  <a:pt x="15814" y="19762"/>
                </a:cubicBezTo>
                <a:cubicBezTo>
                  <a:pt x="16003" y="19759"/>
                  <a:pt x="16011" y="19753"/>
                  <a:pt x="16007" y="19585"/>
                </a:cubicBezTo>
                <a:cubicBezTo>
                  <a:pt x="16004" y="19433"/>
                  <a:pt x="16023" y="19406"/>
                  <a:pt x="16153" y="19373"/>
                </a:cubicBezTo>
                <a:cubicBezTo>
                  <a:pt x="16264" y="19344"/>
                  <a:pt x="16328" y="19363"/>
                  <a:pt x="16414" y="19448"/>
                </a:cubicBezTo>
                <a:cubicBezTo>
                  <a:pt x="16506" y="19537"/>
                  <a:pt x="16543" y="19546"/>
                  <a:pt x="16596" y="19491"/>
                </a:cubicBezTo>
                <a:cubicBezTo>
                  <a:pt x="16635" y="19451"/>
                  <a:pt x="16697" y="19441"/>
                  <a:pt x="16744" y="19467"/>
                </a:cubicBezTo>
                <a:cubicBezTo>
                  <a:pt x="16788" y="19491"/>
                  <a:pt x="16848" y="19504"/>
                  <a:pt x="16877" y="19498"/>
                </a:cubicBezTo>
                <a:cubicBezTo>
                  <a:pt x="16907" y="19493"/>
                  <a:pt x="16946" y="19515"/>
                  <a:pt x="16962" y="19547"/>
                </a:cubicBezTo>
                <a:cubicBezTo>
                  <a:pt x="16995" y="19613"/>
                  <a:pt x="17231" y="19630"/>
                  <a:pt x="17199" y="19564"/>
                </a:cubicBezTo>
                <a:cubicBezTo>
                  <a:pt x="17188" y="19540"/>
                  <a:pt x="17195" y="19469"/>
                  <a:pt x="17214" y="19406"/>
                </a:cubicBezTo>
                <a:cubicBezTo>
                  <a:pt x="17238" y="19326"/>
                  <a:pt x="17288" y="19294"/>
                  <a:pt x="17383" y="19298"/>
                </a:cubicBezTo>
                <a:cubicBezTo>
                  <a:pt x="17596" y="19305"/>
                  <a:pt x="17646" y="19369"/>
                  <a:pt x="17548" y="19508"/>
                </a:cubicBezTo>
                <a:cubicBezTo>
                  <a:pt x="17502" y="19573"/>
                  <a:pt x="17491" y="19605"/>
                  <a:pt x="17524" y="19581"/>
                </a:cubicBezTo>
                <a:cubicBezTo>
                  <a:pt x="17559" y="19555"/>
                  <a:pt x="17621" y="19579"/>
                  <a:pt x="17672" y="19636"/>
                </a:cubicBezTo>
                <a:cubicBezTo>
                  <a:pt x="17747" y="19721"/>
                  <a:pt x="17775" y="19723"/>
                  <a:pt x="17897" y="19656"/>
                </a:cubicBezTo>
                <a:cubicBezTo>
                  <a:pt x="18022" y="19587"/>
                  <a:pt x="18110" y="19413"/>
                  <a:pt x="18154" y="19155"/>
                </a:cubicBezTo>
                <a:cubicBezTo>
                  <a:pt x="18161" y="19110"/>
                  <a:pt x="18135" y="19043"/>
                  <a:pt x="18096" y="19007"/>
                </a:cubicBezTo>
                <a:cubicBezTo>
                  <a:pt x="18036" y="18952"/>
                  <a:pt x="18034" y="18923"/>
                  <a:pt x="18084" y="18806"/>
                </a:cubicBezTo>
                <a:cubicBezTo>
                  <a:pt x="18116" y="18730"/>
                  <a:pt x="18155" y="18628"/>
                  <a:pt x="18173" y="18581"/>
                </a:cubicBezTo>
                <a:cubicBezTo>
                  <a:pt x="18191" y="18534"/>
                  <a:pt x="18235" y="18496"/>
                  <a:pt x="18270" y="18496"/>
                </a:cubicBezTo>
                <a:cubicBezTo>
                  <a:pt x="18305" y="18496"/>
                  <a:pt x="18350" y="18467"/>
                  <a:pt x="18369" y="18429"/>
                </a:cubicBezTo>
                <a:cubicBezTo>
                  <a:pt x="18389" y="18391"/>
                  <a:pt x="18432" y="18370"/>
                  <a:pt x="18464" y="18385"/>
                </a:cubicBezTo>
                <a:cubicBezTo>
                  <a:pt x="18496" y="18400"/>
                  <a:pt x="18570" y="18349"/>
                  <a:pt x="18631" y="18269"/>
                </a:cubicBezTo>
                <a:lnTo>
                  <a:pt x="18742" y="18121"/>
                </a:lnTo>
                <a:lnTo>
                  <a:pt x="18827" y="18252"/>
                </a:lnTo>
                <a:cubicBezTo>
                  <a:pt x="18874" y="18324"/>
                  <a:pt x="18902" y="18353"/>
                  <a:pt x="18888" y="18317"/>
                </a:cubicBezTo>
                <a:cubicBezTo>
                  <a:pt x="18852" y="18230"/>
                  <a:pt x="19061" y="18060"/>
                  <a:pt x="19118" y="18131"/>
                </a:cubicBezTo>
                <a:cubicBezTo>
                  <a:pt x="19145" y="18165"/>
                  <a:pt x="19263" y="18143"/>
                  <a:pt x="19433" y="18073"/>
                </a:cubicBezTo>
                <a:cubicBezTo>
                  <a:pt x="19658" y="17980"/>
                  <a:pt x="19717" y="17975"/>
                  <a:pt x="19774" y="18037"/>
                </a:cubicBezTo>
                <a:cubicBezTo>
                  <a:pt x="19813" y="18078"/>
                  <a:pt x="19863" y="18102"/>
                  <a:pt x="19888" y="18092"/>
                </a:cubicBezTo>
                <a:cubicBezTo>
                  <a:pt x="19913" y="18082"/>
                  <a:pt x="20024" y="18047"/>
                  <a:pt x="20133" y="18012"/>
                </a:cubicBezTo>
                <a:cubicBezTo>
                  <a:pt x="20310" y="17956"/>
                  <a:pt x="20323" y="17940"/>
                  <a:pt x="20252" y="17875"/>
                </a:cubicBezTo>
                <a:cubicBezTo>
                  <a:pt x="20197" y="17825"/>
                  <a:pt x="20187" y="17788"/>
                  <a:pt x="20223" y="17761"/>
                </a:cubicBezTo>
                <a:cubicBezTo>
                  <a:pt x="20261" y="17731"/>
                  <a:pt x="20263" y="17695"/>
                  <a:pt x="20223" y="17616"/>
                </a:cubicBezTo>
                <a:cubicBezTo>
                  <a:pt x="20193" y="17556"/>
                  <a:pt x="20151" y="17519"/>
                  <a:pt x="20133" y="17533"/>
                </a:cubicBezTo>
                <a:cubicBezTo>
                  <a:pt x="20062" y="17588"/>
                  <a:pt x="20046" y="17438"/>
                  <a:pt x="20111" y="17323"/>
                </a:cubicBezTo>
                <a:cubicBezTo>
                  <a:pt x="20155" y="17245"/>
                  <a:pt x="20240" y="17192"/>
                  <a:pt x="20349" y="17180"/>
                </a:cubicBezTo>
                <a:cubicBezTo>
                  <a:pt x="20553" y="17157"/>
                  <a:pt x="20582" y="17130"/>
                  <a:pt x="20508" y="17020"/>
                </a:cubicBezTo>
                <a:cubicBezTo>
                  <a:pt x="20450" y="16933"/>
                  <a:pt x="20483" y="16792"/>
                  <a:pt x="20550" y="16844"/>
                </a:cubicBezTo>
                <a:cubicBezTo>
                  <a:pt x="20570" y="16860"/>
                  <a:pt x="20600" y="16834"/>
                  <a:pt x="20615" y="16785"/>
                </a:cubicBezTo>
                <a:cubicBezTo>
                  <a:pt x="20635" y="16720"/>
                  <a:pt x="20688" y="16703"/>
                  <a:pt x="20823" y="16723"/>
                </a:cubicBezTo>
                <a:cubicBezTo>
                  <a:pt x="21008" y="16749"/>
                  <a:pt x="21058" y="16713"/>
                  <a:pt x="21117" y="16510"/>
                </a:cubicBezTo>
                <a:cubicBezTo>
                  <a:pt x="21140" y="16428"/>
                  <a:pt x="21134" y="16415"/>
                  <a:pt x="21090" y="16459"/>
                </a:cubicBezTo>
                <a:cubicBezTo>
                  <a:pt x="21014" y="16534"/>
                  <a:pt x="20802" y="16596"/>
                  <a:pt x="20768" y="16553"/>
                </a:cubicBezTo>
                <a:cubicBezTo>
                  <a:pt x="20753" y="16535"/>
                  <a:pt x="20758" y="16463"/>
                  <a:pt x="20780" y="16391"/>
                </a:cubicBezTo>
                <a:cubicBezTo>
                  <a:pt x="20802" y="16319"/>
                  <a:pt x="20806" y="16242"/>
                  <a:pt x="20789" y="16222"/>
                </a:cubicBezTo>
                <a:cubicBezTo>
                  <a:pt x="20773" y="16201"/>
                  <a:pt x="20758" y="16070"/>
                  <a:pt x="20756" y="15929"/>
                </a:cubicBezTo>
                <a:cubicBezTo>
                  <a:pt x="20752" y="15715"/>
                  <a:pt x="20772" y="15651"/>
                  <a:pt x="20869" y="15561"/>
                </a:cubicBezTo>
                <a:cubicBezTo>
                  <a:pt x="20934" y="15501"/>
                  <a:pt x="21019" y="15412"/>
                  <a:pt x="21061" y="15362"/>
                </a:cubicBezTo>
                <a:cubicBezTo>
                  <a:pt x="21108" y="15306"/>
                  <a:pt x="21147" y="15294"/>
                  <a:pt x="21165" y="15331"/>
                </a:cubicBezTo>
                <a:cubicBezTo>
                  <a:pt x="21181" y="15363"/>
                  <a:pt x="21223" y="15376"/>
                  <a:pt x="21257" y="15360"/>
                </a:cubicBezTo>
                <a:cubicBezTo>
                  <a:pt x="21291" y="15344"/>
                  <a:pt x="21332" y="15356"/>
                  <a:pt x="21349" y="15389"/>
                </a:cubicBezTo>
                <a:cubicBezTo>
                  <a:pt x="21366" y="15423"/>
                  <a:pt x="21402" y="15452"/>
                  <a:pt x="21429" y="15452"/>
                </a:cubicBezTo>
                <a:cubicBezTo>
                  <a:pt x="21461" y="15452"/>
                  <a:pt x="21457" y="15423"/>
                  <a:pt x="21422" y="15370"/>
                </a:cubicBezTo>
                <a:cubicBezTo>
                  <a:pt x="21378" y="15305"/>
                  <a:pt x="21387" y="15276"/>
                  <a:pt x="21461" y="15227"/>
                </a:cubicBezTo>
                <a:cubicBezTo>
                  <a:pt x="21511" y="15193"/>
                  <a:pt x="21549" y="15116"/>
                  <a:pt x="21545" y="15055"/>
                </a:cubicBezTo>
                <a:cubicBezTo>
                  <a:pt x="21540" y="14969"/>
                  <a:pt x="21525" y="14958"/>
                  <a:pt x="21477" y="15007"/>
                </a:cubicBezTo>
                <a:cubicBezTo>
                  <a:pt x="21433" y="15053"/>
                  <a:pt x="21402" y="15052"/>
                  <a:pt x="21364" y="15004"/>
                </a:cubicBezTo>
                <a:cubicBezTo>
                  <a:pt x="21326" y="14958"/>
                  <a:pt x="21296" y="14957"/>
                  <a:pt x="21252" y="15002"/>
                </a:cubicBezTo>
                <a:cubicBezTo>
                  <a:pt x="21207" y="15049"/>
                  <a:pt x="21185" y="15038"/>
                  <a:pt x="21160" y="14958"/>
                </a:cubicBezTo>
                <a:cubicBezTo>
                  <a:pt x="21142" y="14900"/>
                  <a:pt x="21079" y="14806"/>
                  <a:pt x="21020" y="14748"/>
                </a:cubicBezTo>
                <a:cubicBezTo>
                  <a:pt x="20939" y="14668"/>
                  <a:pt x="20926" y="14625"/>
                  <a:pt x="20964" y="14569"/>
                </a:cubicBezTo>
                <a:cubicBezTo>
                  <a:pt x="21019" y="14486"/>
                  <a:pt x="20951" y="14393"/>
                  <a:pt x="20877" y="14450"/>
                </a:cubicBezTo>
                <a:cubicBezTo>
                  <a:pt x="20854" y="14468"/>
                  <a:pt x="20769" y="14361"/>
                  <a:pt x="20690" y="14213"/>
                </a:cubicBezTo>
                <a:cubicBezTo>
                  <a:pt x="20555" y="13959"/>
                  <a:pt x="20552" y="13940"/>
                  <a:pt x="20630" y="13869"/>
                </a:cubicBezTo>
                <a:cubicBezTo>
                  <a:pt x="20677" y="13826"/>
                  <a:pt x="20758" y="13810"/>
                  <a:pt x="20823" y="13831"/>
                </a:cubicBezTo>
                <a:cubicBezTo>
                  <a:pt x="20935" y="13865"/>
                  <a:pt x="20935" y="13862"/>
                  <a:pt x="20852" y="13748"/>
                </a:cubicBezTo>
                <a:cubicBezTo>
                  <a:pt x="20768" y="13632"/>
                  <a:pt x="20779" y="13458"/>
                  <a:pt x="20872" y="13458"/>
                </a:cubicBezTo>
                <a:cubicBezTo>
                  <a:pt x="20899" y="13458"/>
                  <a:pt x="20912" y="13435"/>
                  <a:pt x="20898" y="13407"/>
                </a:cubicBezTo>
                <a:cubicBezTo>
                  <a:pt x="20885" y="13379"/>
                  <a:pt x="20903" y="13327"/>
                  <a:pt x="20940" y="13288"/>
                </a:cubicBezTo>
                <a:cubicBezTo>
                  <a:pt x="20977" y="13250"/>
                  <a:pt x="20997" y="13198"/>
                  <a:pt x="20986" y="13175"/>
                </a:cubicBezTo>
                <a:cubicBezTo>
                  <a:pt x="20974" y="13151"/>
                  <a:pt x="21004" y="13087"/>
                  <a:pt x="21054" y="13032"/>
                </a:cubicBezTo>
                <a:cubicBezTo>
                  <a:pt x="21127" y="12949"/>
                  <a:pt x="21157" y="12944"/>
                  <a:pt x="21213" y="13003"/>
                </a:cubicBezTo>
                <a:cubicBezTo>
                  <a:pt x="21257" y="13048"/>
                  <a:pt x="21284" y="13050"/>
                  <a:pt x="21284" y="13013"/>
                </a:cubicBezTo>
                <a:cubicBezTo>
                  <a:pt x="21284" y="12979"/>
                  <a:pt x="21262" y="12936"/>
                  <a:pt x="21235" y="12916"/>
                </a:cubicBezTo>
                <a:cubicBezTo>
                  <a:pt x="21202" y="12890"/>
                  <a:pt x="21203" y="12856"/>
                  <a:pt x="21238" y="12804"/>
                </a:cubicBezTo>
                <a:cubicBezTo>
                  <a:pt x="21274" y="12750"/>
                  <a:pt x="21274" y="12718"/>
                  <a:pt x="21238" y="12691"/>
                </a:cubicBezTo>
                <a:cubicBezTo>
                  <a:pt x="21210" y="12670"/>
                  <a:pt x="21200" y="12602"/>
                  <a:pt x="21216" y="12541"/>
                </a:cubicBezTo>
                <a:cubicBezTo>
                  <a:pt x="21232" y="12479"/>
                  <a:pt x="21222" y="12392"/>
                  <a:pt x="21192" y="12347"/>
                </a:cubicBezTo>
                <a:cubicBezTo>
                  <a:pt x="21147" y="12281"/>
                  <a:pt x="21158" y="12255"/>
                  <a:pt x="21250" y="12212"/>
                </a:cubicBezTo>
                <a:cubicBezTo>
                  <a:pt x="21441" y="12121"/>
                  <a:pt x="21450" y="11900"/>
                  <a:pt x="21264" y="11856"/>
                </a:cubicBezTo>
                <a:cubicBezTo>
                  <a:pt x="21180" y="11836"/>
                  <a:pt x="21125" y="11605"/>
                  <a:pt x="21192" y="11553"/>
                </a:cubicBezTo>
                <a:cubicBezTo>
                  <a:pt x="21244" y="11513"/>
                  <a:pt x="21203" y="10745"/>
                  <a:pt x="21141" y="10605"/>
                </a:cubicBezTo>
                <a:cubicBezTo>
                  <a:pt x="21108" y="10530"/>
                  <a:pt x="21084" y="10450"/>
                  <a:pt x="21090" y="10426"/>
                </a:cubicBezTo>
                <a:cubicBezTo>
                  <a:pt x="21095" y="10401"/>
                  <a:pt x="21048" y="10424"/>
                  <a:pt x="20983" y="10476"/>
                </a:cubicBezTo>
                <a:cubicBezTo>
                  <a:pt x="20870" y="10568"/>
                  <a:pt x="20865" y="10569"/>
                  <a:pt x="20840" y="10450"/>
                </a:cubicBezTo>
                <a:cubicBezTo>
                  <a:pt x="20823" y="10366"/>
                  <a:pt x="20798" y="10341"/>
                  <a:pt x="20763" y="10377"/>
                </a:cubicBezTo>
                <a:cubicBezTo>
                  <a:pt x="20734" y="10406"/>
                  <a:pt x="20637" y="10448"/>
                  <a:pt x="20547" y="10469"/>
                </a:cubicBezTo>
                <a:cubicBezTo>
                  <a:pt x="20402" y="10503"/>
                  <a:pt x="20374" y="10489"/>
                  <a:pt x="20298" y="10346"/>
                </a:cubicBezTo>
                <a:cubicBezTo>
                  <a:pt x="20250" y="10257"/>
                  <a:pt x="20209" y="10159"/>
                  <a:pt x="20206" y="10128"/>
                </a:cubicBezTo>
                <a:cubicBezTo>
                  <a:pt x="20202" y="10097"/>
                  <a:pt x="20197" y="10043"/>
                  <a:pt x="20194" y="10009"/>
                </a:cubicBezTo>
                <a:cubicBezTo>
                  <a:pt x="20190" y="9975"/>
                  <a:pt x="20160" y="9945"/>
                  <a:pt x="20128" y="9941"/>
                </a:cubicBezTo>
                <a:cubicBezTo>
                  <a:pt x="19788" y="9906"/>
                  <a:pt x="19722" y="9884"/>
                  <a:pt x="19663" y="9784"/>
                </a:cubicBezTo>
                <a:cubicBezTo>
                  <a:pt x="19619" y="9710"/>
                  <a:pt x="19614" y="9651"/>
                  <a:pt x="19644" y="9608"/>
                </a:cubicBezTo>
                <a:cubicBezTo>
                  <a:pt x="19672" y="9564"/>
                  <a:pt x="19669" y="9529"/>
                  <a:pt x="19636" y="9503"/>
                </a:cubicBezTo>
                <a:cubicBezTo>
                  <a:pt x="19600" y="9475"/>
                  <a:pt x="19600" y="9442"/>
                  <a:pt x="19636" y="9387"/>
                </a:cubicBezTo>
                <a:cubicBezTo>
                  <a:pt x="19674" y="9330"/>
                  <a:pt x="19662" y="9285"/>
                  <a:pt x="19585" y="9196"/>
                </a:cubicBezTo>
                <a:cubicBezTo>
                  <a:pt x="19492" y="9087"/>
                  <a:pt x="19489" y="9069"/>
                  <a:pt x="19556" y="8976"/>
                </a:cubicBezTo>
                <a:cubicBezTo>
                  <a:pt x="19603" y="8912"/>
                  <a:pt x="19616" y="8843"/>
                  <a:pt x="19593" y="8790"/>
                </a:cubicBezTo>
                <a:cubicBezTo>
                  <a:pt x="19572" y="8743"/>
                  <a:pt x="19558" y="8640"/>
                  <a:pt x="19561" y="8562"/>
                </a:cubicBezTo>
                <a:cubicBezTo>
                  <a:pt x="19566" y="8456"/>
                  <a:pt x="19595" y="8419"/>
                  <a:pt x="19673" y="8414"/>
                </a:cubicBezTo>
                <a:cubicBezTo>
                  <a:pt x="19730" y="8411"/>
                  <a:pt x="19790" y="8393"/>
                  <a:pt x="19806" y="8373"/>
                </a:cubicBezTo>
                <a:cubicBezTo>
                  <a:pt x="19861" y="8304"/>
                  <a:pt x="19946" y="8455"/>
                  <a:pt x="19922" y="8579"/>
                </a:cubicBezTo>
                <a:cubicBezTo>
                  <a:pt x="19902" y="8682"/>
                  <a:pt x="19909" y="8692"/>
                  <a:pt x="19959" y="8635"/>
                </a:cubicBezTo>
                <a:cubicBezTo>
                  <a:pt x="20007" y="8578"/>
                  <a:pt x="20039" y="8585"/>
                  <a:pt x="20111" y="8664"/>
                </a:cubicBezTo>
                <a:cubicBezTo>
                  <a:pt x="20161" y="8718"/>
                  <a:pt x="20187" y="8732"/>
                  <a:pt x="20169" y="8695"/>
                </a:cubicBezTo>
                <a:cubicBezTo>
                  <a:pt x="20152" y="8658"/>
                  <a:pt x="20160" y="8611"/>
                  <a:pt x="20186" y="8591"/>
                </a:cubicBezTo>
                <a:cubicBezTo>
                  <a:pt x="20212" y="8571"/>
                  <a:pt x="20223" y="8534"/>
                  <a:pt x="20210" y="8509"/>
                </a:cubicBezTo>
                <a:cubicBezTo>
                  <a:pt x="20174" y="8436"/>
                  <a:pt x="20356" y="8262"/>
                  <a:pt x="20419" y="8310"/>
                </a:cubicBezTo>
                <a:cubicBezTo>
                  <a:pt x="20460" y="8342"/>
                  <a:pt x="20465" y="8325"/>
                  <a:pt x="20438" y="8245"/>
                </a:cubicBezTo>
                <a:cubicBezTo>
                  <a:pt x="20418" y="8185"/>
                  <a:pt x="20399" y="8098"/>
                  <a:pt x="20395" y="8051"/>
                </a:cubicBezTo>
                <a:cubicBezTo>
                  <a:pt x="20390" y="8004"/>
                  <a:pt x="20363" y="7913"/>
                  <a:pt x="20336" y="7851"/>
                </a:cubicBezTo>
                <a:cubicBezTo>
                  <a:pt x="20310" y="7788"/>
                  <a:pt x="20292" y="7650"/>
                  <a:pt x="20298" y="7543"/>
                </a:cubicBezTo>
                <a:cubicBezTo>
                  <a:pt x="20304" y="7415"/>
                  <a:pt x="20278" y="7313"/>
                  <a:pt x="20220" y="7241"/>
                </a:cubicBezTo>
                <a:cubicBezTo>
                  <a:pt x="20171" y="7180"/>
                  <a:pt x="20144" y="7091"/>
                  <a:pt x="20160" y="7042"/>
                </a:cubicBezTo>
                <a:cubicBezTo>
                  <a:pt x="20175" y="6994"/>
                  <a:pt x="20165" y="6923"/>
                  <a:pt x="20138" y="6883"/>
                </a:cubicBezTo>
                <a:cubicBezTo>
                  <a:pt x="20103" y="6831"/>
                  <a:pt x="20103" y="6798"/>
                  <a:pt x="20138" y="6771"/>
                </a:cubicBezTo>
                <a:cubicBezTo>
                  <a:pt x="20165" y="6751"/>
                  <a:pt x="20175" y="6711"/>
                  <a:pt x="20162" y="6684"/>
                </a:cubicBezTo>
                <a:cubicBezTo>
                  <a:pt x="20149" y="6657"/>
                  <a:pt x="20181" y="6529"/>
                  <a:pt x="20235" y="6401"/>
                </a:cubicBezTo>
                <a:cubicBezTo>
                  <a:pt x="20316" y="6208"/>
                  <a:pt x="20350" y="6176"/>
                  <a:pt x="20431" y="6207"/>
                </a:cubicBezTo>
                <a:cubicBezTo>
                  <a:pt x="20527" y="6245"/>
                  <a:pt x="20527" y="6243"/>
                  <a:pt x="20441" y="6123"/>
                </a:cubicBezTo>
                <a:cubicBezTo>
                  <a:pt x="20393" y="6056"/>
                  <a:pt x="20372" y="6002"/>
                  <a:pt x="20395" y="6002"/>
                </a:cubicBezTo>
                <a:cubicBezTo>
                  <a:pt x="20417" y="6001"/>
                  <a:pt x="20408" y="5975"/>
                  <a:pt x="20370" y="5946"/>
                </a:cubicBezTo>
                <a:cubicBezTo>
                  <a:pt x="20333" y="5917"/>
                  <a:pt x="20202" y="5901"/>
                  <a:pt x="20082" y="5912"/>
                </a:cubicBezTo>
                <a:cubicBezTo>
                  <a:pt x="19962" y="5923"/>
                  <a:pt x="19853" y="5910"/>
                  <a:pt x="19840" y="5883"/>
                </a:cubicBezTo>
                <a:cubicBezTo>
                  <a:pt x="19827" y="5856"/>
                  <a:pt x="19764" y="5866"/>
                  <a:pt x="19699" y="5902"/>
                </a:cubicBezTo>
                <a:cubicBezTo>
                  <a:pt x="19599" y="5959"/>
                  <a:pt x="19570" y="5954"/>
                  <a:pt x="19518" y="5864"/>
                </a:cubicBezTo>
                <a:cubicBezTo>
                  <a:pt x="19483" y="5806"/>
                  <a:pt x="19465" y="5742"/>
                  <a:pt x="19474" y="5723"/>
                </a:cubicBezTo>
                <a:cubicBezTo>
                  <a:pt x="19483" y="5704"/>
                  <a:pt x="19395" y="5681"/>
                  <a:pt x="19278" y="5672"/>
                </a:cubicBezTo>
                <a:cubicBezTo>
                  <a:pt x="18929" y="5646"/>
                  <a:pt x="18883" y="5626"/>
                  <a:pt x="18868" y="5503"/>
                </a:cubicBezTo>
                <a:cubicBezTo>
                  <a:pt x="18861" y="5439"/>
                  <a:pt x="18819" y="5374"/>
                  <a:pt x="18776" y="5360"/>
                </a:cubicBezTo>
                <a:cubicBezTo>
                  <a:pt x="18732" y="5346"/>
                  <a:pt x="18711" y="5298"/>
                  <a:pt x="18704" y="5198"/>
                </a:cubicBezTo>
                <a:cubicBezTo>
                  <a:pt x="18701" y="5202"/>
                  <a:pt x="18699" y="5204"/>
                  <a:pt x="18696" y="5208"/>
                </a:cubicBezTo>
                <a:cubicBezTo>
                  <a:pt x="18655" y="5265"/>
                  <a:pt x="18588" y="5295"/>
                  <a:pt x="18537" y="5278"/>
                </a:cubicBezTo>
                <a:cubicBezTo>
                  <a:pt x="18488" y="5262"/>
                  <a:pt x="18419" y="5278"/>
                  <a:pt x="18384" y="5314"/>
                </a:cubicBezTo>
                <a:cubicBezTo>
                  <a:pt x="18297" y="5405"/>
                  <a:pt x="18238" y="5285"/>
                  <a:pt x="18314" y="5172"/>
                </a:cubicBezTo>
                <a:cubicBezTo>
                  <a:pt x="18345" y="5125"/>
                  <a:pt x="18356" y="5072"/>
                  <a:pt x="18340" y="5053"/>
                </a:cubicBezTo>
                <a:cubicBezTo>
                  <a:pt x="18325" y="5034"/>
                  <a:pt x="18334" y="4971"/>
                  <a:pt x="18360" y="4913"/>
                </a:cubicBezTo>
                <a:cubicBezTo>
                  <a:pt x="18398" y="4823"/>
                  <a:pt x="18423" y="4815"/>
                  <a:pt x="18507" y="4869"/>
                </a:cubicBezTo>
                <a:cubicBezTo>
                  <a:pt x="18563" y="4905"/>
                  <a:pt x="18645" y="4973"/>
                  <a:pt x="18689" y="5021"/>
                </a:cubicBezTo>
                <a:cubicBezTo>
                  <a:pt x="18695" y="5028"/>
                  <a:pt x="18697" y="5031"/>
                  <a:pt x="18701" y="5036"/>
                </a:cubicBezTo>
                <a:cubicBezTo>
                  <a:pt x="18705" y="4901"/>
                  <a:pt x="18727" y="4895"/>
                  <a:pt x="18866" y="4910"/>
                </a:cubicBezTo>
                <a:cubicBezTo>
                  <a:pt x="18982" y="4923"/>
                  <a:pt x="19038" y="4901"/>
                  <a:pt x="19057" y="4840"/>
                </a:cubicBezTo>
                <a:cubicBezTo>
                  <a:pt x="19072" y="4792"/>
                  <a:pt x="19063" y="4736"/>
                  <a:pt x="19038" y="4717"/>
                </a:cubicBezTo>
                <a:cubicBezTo>
                  <a:pt x="19008" y="4694"/>
                  <a:pt x="19013" y="4649"/>
                  <a:pt x="19050" y="4588"/>
                </a:cubicBezTo>
                <a:cubicBezTo>
                  <a:pt x="19082" y="4536"/>
                  <a:pt x="19091" y="4510"/>
                  <a:pt x="19069" y="4533"/>
                </a:cubicBezTo>
                <a:cubicBezTo>
                  <a:pt x="19048" y="4555"/>
                  <a:pt x="18988" y="4536"/>
                  <a:pt x="18936" y="4491"/>
                </a:cubicBezTo>
                <a:cubicBezTo>
                  <a:pt x="18868" y="4432"/>
                  <a:pt x="18828" y="4427"/>
                  <a:pt x="18784" y="4472"/>
                </a:cubicBezTo>
                <a:cubicBezTo>
                  <a:pt x="18751" y="4506"/>
                  <a:pt x="18680" y="4521"/>
                  <a:pt x="18626" y="4504"/>
                </a:cubicBezTo>
                <a:cubicBezTo>
                  <a:pt x="18573" y="4486"/>
                  <a:pt x="18480" y="4510"/>
                  <a:pt x="18423" y="4557"/>
                </a:cubicBezTo>
                <a:cubicBezTo>
                  <a:pt x="18317" y="4643"/>
                  <a:pt x="18228" y="4583"/>
                  <a:pt x="18287" y="4465"/>
                </a:cubicBezTo>
                <a:cubicBezTo>
                  <a:pt x="18313" y="4412"/>
                  <a:pt x="18250" y="4383"/>
                  <a:pt x="18156" y="4404"/>
                </a:cubicBezTo>
                <a:cubicBezTo>
                  <a:pt x="18134" y="4409"/>
                  <a:pt x="18077" y="4370"/>
                  <a:pt x="18030" y="4317"/>
                </a:cubicBezTo>
                <a:cubicBezTo>
                  <a:pt x="17965" y="4244"/>
                  <a:pt x="17957" y="4201"/>
                  <a:pt x="17996" y="4143"/>
                </a:cubicBezTo>
                <a:cubicBezTo>
                  <a:pt x="18024" y="4101"/>
                  <a:pt x="18077" y="4066"/>
                  <a:pt x="18113" y="4066"/>
                </a:cubicBezTo>
                <a:cubicBezTo>
                  <a:pt x="18221" y="4066"/>
                  <a:pt x="18405" y="3889"/>
                  <a:pt x="18369" y="3819"/>
                </a:cubicBezTo>
                <a:cubicBezTo>
                  <a:pt x="18351" y="3783"/>
                  <a:pt x="18332" y="3733"/>
                  <a:pt x="18328" y="3710"/>
                </a:cubicBezTo>
                <a:cubicBezTo>
                  <a:pt x="18325" y="3686"/>
                  <a:pt x="18319" y="3662"/>
                  <a:pt x="18314" y="3654"/>
                </a:cubicBezTo>
                <a:cubicBezTo>
                  <a:pt x="18260" y="3572"/>
                  <a:pt x="18287" y="3421"/>
                  <a:pt x="18360" y="3398"/>
                </a:cubicBezTo>
                <a:cubicBezTo>
                  <a:pt x="18408" y="3382"/>
                  <a:pt x="18435" y="3345"/>
                  <a:pt x="18420" y="3315"/>
                </a:cubicBezTo>
                <a:cubicBezTo>
                  <a:pt x="18405" y="3285"/>
                  <a:pt x="18365" y="3275"/>
                  <a:pt x="18331" y="3291"/>
                </a:cubicBezTo>
                <a:cubicBezTo>
                  <a:pt x="18270" y="3320"/>
                  <a:pt x="18199" y="3235"/>
                  <a:pt x="18197" y="3131"/>
                </a:cubicBezTo>
                <a:cubicBezTo>
                  <a:pt x="18196" y="3015"/>
                  <a:pt x="18082" y="3044"/>
                  <a:pt x="18011" y="3180"/>
                </a:cubicBezTo>
                <a:cubicBezTo>
                  <a:pt x="17953" y="3290"/>
                  <a:pt x="17918" y="3311"/>
                  <a:pt x="17858" y="3272"/>
                </a:cubicBezTo>
                <a:cubicBezTo>
                  <a:pt x="17815" y="3243"/>
                  <a:pt x="17698" y="3228"/>
                  <a:pt x="17599" y="3238"/>
                </a:cubicBezTo>
                <a:cubicBezTo>
                  <a:pt x="17457" y="3252"/>
                  <a:pt x="17396" y="3226"/>
                  <a:pt x="17308" y="3117"/>
                </a:cubicBezTo>
                <a:lnTo>
                  <a:pt x="17194" y="2979"/>
                </a:lnTo>
                <a:lnTo>
                  <a:pt x="17134" y="3127"/>
                </a:lnTo>
                <a:cubicBezTo>
                  <a:pt x="17064" y="3292"/>
                  <a:pt x="16969" y="3290"/>
                  <a:pt x="16947" y="3122"/>
                </a:cubicBezTo>
                <a:cubicBezTo>
                  <a:pt x="16918" y="2895"/>
                  <a:pt x="16894" y="2847"/>
                  <a:pt x="16838" y="2916"/>
                </a:cubicBezTo>
                <a:cubicBezTo>
                  <a:pt x="16799" y="2965"/>
                  <a:pt x="16767" y="2964"/>
                  <a:pt x="16715" y="2911"/>
                </a:cubicBezTo>
                <a:cubicBezTo>
                  <a:pt x="16670" y="2867"/>
                  <a:pt x="16659" y="2865"/>
                  <a:pt x="16678" y="2906"/>
                </a:cubicBezTo>
                <a:cubicBezTo>
                  <a:pt x="16728" y="3010"/>
                  <a:pt x="16595" y="3115"/>
                  <a:pt x="16497" y="3049"/>
                </a:cubicBezTo>
                <a:cubicBezTo>
                  <a:pt x="16451" y="3018"/>
                  <a:pt x="16375" y="2977"/>
                  <a:pt x="16330" y="2960"/>
                </a:cubicBezTo>
                <a:cubicBezTo>
                  <a:pt x="16284" y="2942"/>
                  <a:pt x="16258" y="2902"/>
                  <a:pt x="16274" y="2870"/>
                </a:cubicBezTo>
                <a:cubicBezTo>
                  <a:pt x="16290" y="2839"/>
                  <a:pt x="16264" y="2814"/>
                  <a:pt x="16213" y="2814"/>
                </a:cubicBezTo>
                <a:cubicBezTo>
                  <a:pt x="16163" y="2814"/>
                  <a:pt x="16108" y="2788"/>
                  <a:pt x="16092" y="2756"/>
                </a:cubicBezTo>
                <a:cubicBezTo>
                  <a:pt x="16077" y="2725"/>
                  <a:pt x="16005" y="2701"/>
                  <a:pt x="15932" y="2701"/>
                </a:cubicBezTo>
                <a:cubicBezTo>
                  <a:pt x="15860" y="2701"/>
                  <a:pt x="15783" y="2665"/>
                  <a:pt x="15763" y="2623"/>
                </a:cubicBezTo>
                <a:cubicBezTo>
                  <a:pt x="15743" y="2582"/>
                  <a:pt x="15690" y="2533"/>
                  <a:pt x="15644" y="2512"/>
                </a:cubicBezTo>
                <a:cubicBezTo>
                  <a:pt x="15598" y="2491"/>
                  <a:pt x="15573" y="2447"/>
                  <a:pt x="15588" y="2415"/>
                </a:cubicBezTo>
                <a:cubicBezTo>
                  <a:pt x="15604" y="2384"/>
                  <a:pt x="15580" y="2359"/>
                  <a:pt x="15533" y="2359"/>
                </a:cubicBezTo>
                <a:cubicBezTo>
                  <a:pt x="15485" y="2359"/>
                  <a:pt x="15428" y="2339"/>
                  <a:pt x="15409" y="2316"/>
                </a:cubicBezTo>
                <a:cubicBezTo>
                  <a:pt x="15390" y="2292"/>
                  <a:pt x="15353" y="2272"/>
                  <a:pt x="15324" y="2272"/>
                </a:cubicBezTo>
                <a:cubicBezTo>
                  <a:pt x="15238" y="2272"/>
                  <a:pt x="15235" y="2092"/>
                  <a:pt x="15319" y="1931"/>
                </a:cubicBezTo>
                <a:cubicBezTo>
                  <a:pt x="15372" y="1832"/>
                  <a:pt x="15426" y="1790"/>
                  <a:pt x="15482" y="1808"/>
                </a:cubicBezTo>
                <a:cubicBezTo>
                  <a:pt x="15662" y="1866"/>
                  <a:pt x="15619" y="1686"/>
                  <a:pt x="15428" y="1583"/>
                </a:cubicBezTo>
                <a:cubicBezTo>
                  <a:pt x="15337" y="1533"/>
                  <a:pt x="15283" y="1540"/>
                  <a:pt x="15162" y="1621"/>
                </a:cubicBezTo>
                <a:cubicBezTo>
                  <a:pt x="15078" y="1677"/>
                  <a:pt x="14988" y="1761"/>
                  <a:pt x="14958" y="1808"/>
                </a:cubicBezTo>
                <a:cubicBezTo>
                  <a:pt x="14919" y="1870"/>
                  <a:pt x="14876" y="1879"/>
                  <a:pt x="14799" y="1842"/>
                </a:cubicBezTo>
                <a:cubicBezTo>
                  <a:pt x="14740" y="1813"/>
                  <a:pt x="14704" y="1767"/>
                  <a:pt x="14719" y="1737"/>
                </a:cubicBezTo>
                <a:cubicBezTo>
                  <a:pt x="14768" y="1639"/>
                  <a:pt x="14514" y="1713"/>
                  <a:pt x="14379" y="1837"/>
                </a:cubicBezTo>
                <a:cubicBezTo>
                  <a:pt x="14289" y="1920"/>
                  <a:pt x="14236" y="1938"/>
                  <a:pt x="14215" y="1895"/>
                </a:cubicBezTo>
                <a:cubicBezTo>
                  <a:pt x="14193" y="1852"/>
                  <a:pt x="14168" y="1863"/>
                  <a:pt x="14140" y="1926"/>
                </a:cubicBezTo>
                <a:cubicBezTo>
                  <a:pt x="14116" y="1978"/>
                  <a:pt x="14080" y="2004"/>
                  <a:pt x="14057" y="1987"/>
                </a:cubicBezTo>
                <a:cubicBezTo>
                  <a:pt x="14035" y="1969"/>
                  <a:pt x="13975" y="1989"/>
                  <a:pt x="13924" y="2028"/>
                </a:cubicBezTo>
                <a:cubicBezTo>
                  <a:pt x="13846" y="2088"/>
                  <a:pt x="13811" y="2080"/>
                  <a:pt x="13704" y="1979"/>
                </a:cubicBezTo>
                <a:cubicBezTo>
                  <a:pt x="13634" y="1914"/>
                  <a:pt x="13578" y="1813"/>
                  <a:pt x="13578" y="1754"/>
                </a:cubicBezTo>
                <a:cubicBezTo>
                  <a:pt x="13577" y="1678"/>
                  <a:pt x="13545" y="1648"/>
                  <a:pt x="13464" y="1648"/>
                </a:cubicBezTo>
                <a:cubicBezTo>
                  <a:pt x="13347" y="1648"/>
                  <a:pt x="13309" y="1536"/>
                  <a:pt x="13384" y="1411"/>
                </a:cubicBezTo>
                <a:cubicBezTo>
                  <a:pt x="13423" y="1344"/>
                  <a:pt x="13343" y="1237"/>
                  <a:pt x="13297" y="1295"/>
                </a:cubicBezTo>
                <a:cubicBezTo>
                  <a:pt x="13284" y="1311"/>
                  <a:pt x="13207" y="1290"/>
                  <a:pt x="13127" y="1249"/>
                </a:cubicBezTo>
                <a:cubicBezTo>
                  <a:pt x="13047" y="1207"/>
                  <a:pt x="12961" y="1170"/>
                  <a:pt x="12936" y="1166"/>
                </a:cubicBezTo>
                <a:cubicBezTo>
                  <a:pt x="12911" y="1163"/>
                  <a:pt x="12890" y="1108"/>
                  <a:pt x="12890" y="1043"/>
                </a:cubicBezTo>
                <a:cubicBezTo>
                  <a:pt x="12889" y="961"/>
                  <a:pt x="12833" y="888"/>
                  <a:pt x="12708" y="813"/>
                </a:cubicBezTo>
                <a:cubicBezTo>
                  <a:pt x="12608" y="752"/>
                  <a:pt x="12516" y="705"/>
                  <a:pt x="12504" y="709"/>
                </a:cubicBezTo>
                <a:cubicBezTo>
                  <a:pt x="12432" y="730"/>
                  <a:pt x="12470" y="589"/>
                  <a:pt x="12558" y="510"/>
                </a:cubicBezTo>
                <a:cubicBezTo>
                  <a:pt x="12655" y="424"/>
                  <a:pt x="12657" y="414"/>
                  <a:pt x="12582" y="360"/>
                </a:cubicBezTo>
                <a:cubicBezTo>
                  <a:pt x="12537" y="329"/>
                  <a:pt x="12510" y="284"/>
                  <a:pt x="12521" y="261"/>
                </a:cubicBezTo>
                <a:cubicBezTo>
                  <a:pt x="12533" y="239"/>
                  <a:pt x="12448" y="214"/>
                  <a:pt x="12335" y="208"/>
                </a:cubicBezTo>
                <a:cubicBezTo>
                  <a:pt x="12215" y="201"/>
                  <a:pt x="12077" y="151"/>
                  <a:pt x="12003" y="85"/>
                </a:cubicBezTo>
                <a:cubicBezTo>
                  <a:pt x="11940" y="29"/>
                  <a:pt x="11908" y="1"/>
                  <a:pt x="11882" y="0"/>
                </a:cubicBezTo>
                <a:close/>
                <a:moveTo>
                  <a:pt x="3907" y="3615"/>
                </a:moveTo>
                <a:cubicBezTo>
                  <a:pt x="3904" y="3616"/>
                  <a:pt x="3915" y="3633"/>
                  <a:pt x="3938" y="3666"/>
                </a:cubicBezTo>
                <a:cubicBezTo>
                  <a:pt x="3984" y="3730"/>
                  <a:pt x="3982" y="3765"/>
                  <a:pt x="3921" y="3848"/>
                </a:cubicBezTo>
                <a:cubicBezTo>
                  <a:pt x="3880" y="3905"/>
                  <a:pt x="3811" y="3954"/>
                  <a:pt x="3771" y="3957"/>
                </a:cubicBezTo>
                <a:cubicBezTo>
                  <a:pt x="3717" y="3960"/>
                  <a:pt x="3723" y="3973"/>
                  <a:pt x="3791" y="4010"/>
                </a:cubicBezTo>
                <a:cubicBezTo>
                  <a:pt x="3925" y="4082"/>
                  <a:pt x="3938" y="4078"/>
                  <a:pt x="4040" y="3942"/>
                </a:cubicBezTo>
                <a:cubicBezTo>
                  <a:pt x="4137" y="3813"/>
                  <a:pt x="4171" y="3633"/>
                  <a:pt x="4086" y="3698"/>
                </a:cubicBezTo>
                <a:cubicBezTo>
                  <a:pt x="4060" y="3718"/>
                  <a:pt x="4003" y="3702"/>
                  <a:pt x="3960" y="3661"/>
                </a:cubicBezTo>
                <a:cubicBezTo>
                  <a:pt x="3927" y="3630"/>
                  <a:pt x="3910" y="3615"/>
                  <a:pt x="3907" y="3615"/>
                </a:cubicBezTo>
                <a:close/>
                <a:moveTo>
                  <a:pt x="13808" y="13995"/>
                </a:moveTo>
                <a:cubicBezTo>
                  <a:pt x="13841" y="13994"/>
                  <a:pt x="13876" y="14041"/>
                  <a:pt x="13876" y="14119"/>
                </a:cubicBezTo>
                <a:cubicBezTo>
                  <a:pt x="13876" y="14165"/>
                  <a:pt x="13819" y="14294"/>
                  <a:pt x="13750" y="14402"/>
                </a:cubicBezTo>
                <a:cubicBezTo>
                  <a:pt x="13680" y="14510"/>
                  <a:pt x="13603" y="14595"/>
                  <a:pt x="13578" y="14593"/>
                </a:cubicBezTo>
                <a:cubicBezTo>
                  <a:pt x="13566" y="14592"/>
                  <a:pt x="13550" y="14587"/>
                  <a:pt x="13536" y="14583"/>
                </a:cubicBezTo>
                <a:cubicBezTo>
                  <a:pt x="13446" y="14558"/>
                  <a:pt x="13326" y="14480"/>
                  <a:pt x="13326" y="14438"/>
                </a:cubicBezTo>
                <a:cubicBezTo>
                  <a:pt x="13326" y="14429"/>
                  <a:pt x="13329" y="14416"/>
                  <a:pt x="13333" y="14404"/>
                </a:cubicBezTo>
                <a:lnTo>
                  <a:pt x="13323" y="14394"/>
                </a:lnTo>
                <a:lnTo>
                  <a:pt x="13452" y="14240"/>
                </a:lnTo>
                <a:cubicBezTo>
                  <a:pt x="13512" y="14168"/>
                  <a:pt x="13547" y="14130"/>
                  <a:pt x="13578" y="14121"/>
                </a:cubicBezTo>
                <a:cubicBezTo>
                  <a:pt x="13594" y="14116"/>
                  <a:pt x="13608" y="14121"/>
                  <a:pt x="13626" y="14131"/>
                </a:cubicBezTo>
                <a:cubicBezTo>
                  <a:pt x="13632" y="14130"/>
                  <a:pt x="13641" y="14130"/>
                  <a:pt x="13645" y="14131"/>
                </a:cubicBezTo>
                <a:cubicBezTo>
                  <a:pt x="13691" y="14140"/>
                  <a:pt x="13739" y="14106"/>
                  <a:pt x="13754" y="14056"/>
                </a:cubicBezTo>
                <a:cubicBezTo>
                  <a:pt x="13767" y="14016"/>
                  <a:pt x="13788" y="13996"/>
                  <a:pt x="13808" y="13995"/>
                </a:cubicBezTo>
                <a:close/>
                <a:moveTo>
                  <a:pt x="10610" y="16524"/>
                </a:moveTo>
                <a:cubicBezTo>
                  <a:pt x="10670" y="16502"/>
                  <a:pt x="10741" y="16676"/>
                  <a:pt x="10768" y="16926"/>
                </a:cubicBezTo>
                <a:cubicBezTo>
                  <a:pt x="10785" y="17031"/>
                  <a:pt x="10791" y="17130"/>
                  <a:pt x="10775" y="17163"/>
                </a:cubicBezTo>
                <a:cubicBezTo>
                  <a:pt x="10765" y="17363"/>
                  <a:pt x="10713" y="17451"/>
                  <a:pt x="10651" y="17328"/>
                </a:cubicBezTo>
                <a:cubicBezTo>
                  <a:pt x="10634" y="17292"/>
                  <a:pt x="10592" y="17278"/>
                  <a:pt x="10559" y="17294"/>
                </a:cubicBezTo>
                <a:cubicBezTo>
                  <a:pt x="10487" y="17328"/>
                  <a:pt x="10394" y="17205"/>
                  <a:pt x="10356" y="17047"/>
                </a:cubicBezTo>
                <a:cubicBezTo>
                  <a:pt x="10331" y="16975"/>
                  <a:pt x="10324" y="16920"/>
                  <a:pt x="10336" y="16868"/>
                </a:cubicBezTo>
                <a:cubicBezTo>
                  <a:pt x="10336" y="16774"/>
                  <a:pt x="10353" y="16745"/>
                  <a:pt x="10402" y="16744"/>
                </a:cubicBezTo>
                <a:cubicBezTo>
                  <a:pt x="10419" y="16730"/>
                  <a:pt x="10437" y="16725"/>
                  <a:pt x="10450" y="16735"/>
                </a:cubicBezTo>
                <a:cubicBezTo>
                  <a:pt x="10457" y="16740"/>
                  <a:pt x="10466" y="16743"/>
                  <a:pt x="10474" y="16742"/>
                </a:cubicBezTo>
                <a:cubicBezTo>
                  <a:pt x="10475" y="16742"/>
                  <a:pt x="10474" y="16740"/>
                  <a:pt x="10474" y="16739"/>
                </a:cubicBezTo>
                <a:cubicBezTo>
                  <a:pt x="10486" y="16736"/>
                  <a:pt x="10499" y="16733"/>
                  <a:pt x="10508" y="16725"/>
                </a:cubicBezTo>
                <a:cubicBezTo>
                  <a:pt x="10529" y="16708"/>
                  <a:pt x="10542" y="16682"/>
                  <a:pt x="10549" y="16645"/>
                </a:cubicBezTo>
                <a:cubicBezTo>
                  <a:pt x="10565" y="16571"/>
                  <a:pt x="10587" y="16533"/>
                  <a:pt x="10610" y="16524"/>
                </a:cubicBezTo>
                <a:close/>
                <a:moveTo>
                  <a:pt x="11659" y="17233"/>
                </a:moveTo>
                <a:cubicBezTo>
                  <a:pt x="11746" y="17225"/>
                  <a:pt x="11823" y="17244"/>
                  <a:pt x="11855" y="17291"/>
                </a:cubicBezTo>
                <a:cubicBezTo>
                  <a:pt x="11895" y="17352"/>
                  <a:pt x="11868" y="17482"/>
                  <a:pt x="11724" y="17862"/>
                </a:cubicBezTo>
                <a:cubicBezTo>
                  <a:pt x="11623" y="18133"/>
                  <a:pt x="11531" y="18354"/>
                  <a:pt x="11521" y="18354"/>
                </a:cubicBezTo>
                <a:cubicBezTo>
                  <a:pt x="11475" y="18354"/>
                  <a:pt x="11431" y="18186"/>
                  <a:pt x="11378" y="17816"/>
                </a:cubicBezTo>
                <a:cubicBezTo>
                  <a:pt x="11324" y="17436"/>
                  <a:pt x="11324" y="17409"/>
                  <a:pt x="11412" y="17332"/>
                </a:cubicBezTo>
                <a:cubicBezTo>
                  <a:pt x="11476" y="17276"/>
                  <a:pt x="11572" y="17241"/>
                  <a:pt x="11659" y="17233"/>
                </a:cubicBezTo>
                <a:close/>
                <a:moveTo>
                  <a:pt x="10731" y="17681"/>
                </a:moveTo>
                <a:cubicBezTo>
                  <a:pt x="10810" y="17672"/>
                  <a:pt x="10872" y="17763"/>
                  <a:pt x="10840" y="17865"/>
                </a:cubicBezTo>
                <a:cubicBezTo>
                  <a:pt x="10802" y="17987"/>
                  <a:pt x="10732" y="17978"/>
                  <a:pt x="10673" y="17841"/>
                </a:cubicBezTo>
                <a:cubicBezTo>
                  <a:pt x="10634" y="17750"/>
                  <a:pt x="10639" y="17718"/>
                  <a:pt x="10697" y="17691"/>
                </a:cubicBezTo>
                <a:cubicBezTo>
                  <a:pt x="10709" y="17685"/>
                  <a:pt x="10720" y="17682"/>
                  <a:pt x="10731" y="17681"/>
                </a:cubicBezTo>
                <a:close/>
                <a:moveTo>
                  <a:pt x="15455" y="18642"/>
                </a:moveTo>
                <a:cubicBezTo>
                  <a:pt x="15496" y="18639"/>
                  <a:pt x="15527" y="18662"/>
                  <a:pt x="15552" y="18709"/>
                </a:cubicBezTo>
                <a:cubicBezTo>
                  <a:pt x="15572" y="18749"/>
                  <a:pt x="15630" y="18810"/>
                  <a:pt x="15680" y="18845"/>
                </a:cubicBezTo>
                <a:cubicBezTo>
                  <a:pt x="15740" y="18886"/>
                  <a:pt x="15771" y="18965"/>
                  <a:pt x="15770" y="19072"/>
                </a:cubicBezTo>
                <a:cubicBezTo>
                  <a:pt x="15767" y="19354"/>
                  <a:pt x="15532" y="19314"/>
                  <a:pt x="15319" y="18997"/>
                </a:cubicBezTo>
                <a:lnTo>
                  <a:pt x="15198" y="18818"/>
                </a:lnTo>
                <a:lnTo>
                  <a:pt x="15302" y="18729"/>
                </a:lnTo>
                <a:cubicBezTo>
                  <a:pt x="15364" y="18675"/>
                  <a:pt x="15414" y="18645"/>
                  <a:pt x="15455" y="18642"/>
                </a:cubicBezTo>
                <a:close/>
                <a:moveTo>
                  <a:pt x="8786" y="18680"/>
                </a:moveTo>
                <a:cubicBezTo>
                  <a:pt x="8761" y="18673"/>
                  <a:pt x="8747" y="18683"/>
                  <a:pt x="8740" y="18709"/>
                </a:cubicBezTo>
                <a:cubicBezTo>
                  <a:pt x="8729" y="18749"/>
                  <a:pt x="8774" y="18824"/>
                  <a:pt x="8839" y="18879"/>
                </a:cubicBezTo>
                <a:cubicBezTo>
                  <a:pt x="9061" y="19064"/>
                  <a:pt x="9113" y="18948"/>
                  <a:pt x="8895" y="18755"/>
                </a:cubicBezTo>
                <a:cubicBezTo>
                  <a:pt x="8847" y="18713"/>
                  <a:pt x="8810" y="18688"/>
                  <a:pt x="8786" y="18680"/>
                </a:cubicBezTo>
                <a:close/>
              </a:path>
            </a:pathLst>
          </a:custGeom>
          <a:ln w="12700">
            <a:miter lim="400000"/>
          </a:ln>
          <a:effectLst>
            <a:outerShdw blurRad="647700" dist="108521" dir="5400000" rotWithShape="0">
              <a:srgbClr val="3FED4D">
                <a:alpha val="96088"/>
              </a:srgbClr>
            </a:outerShdw>
            <a:reflection stA="50000" endPos="40000" dir="5400000" sy="-100000" algn="bl" rotWithShape="0"/>
          </a:effectLst>
        </p:spPr>
      </p:pic>
      <p:sp>
        <p:nvSpPr>
          <p:cNvPr id="185" name="Gé 2:16,17"/>
          <p:cNvSpPr/>
          <p:nvPr/>
        </p:nvSpPr>
        <p:spPr>
          <a:xfrm>
            <a:off x="9789811" y="186468"/>
            <a:ext cx="1305950" cy="377112"/>
          </a:xfrm>
          <a:prstGeom prst="roundRect">
            <a:avLst>
              <a:gd name="adj" fmla="val 35831"/>
            </a:avLst>
          </a:prstGeom>
          <a:solidFill>
            <a:srgbClr val="FFECDA"/>
          </a:solidFill>
          <a:ln w="12700">
            <a:solidFill>
              <a:srgbClr val="FFECDA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1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Gé 2:16,17</a:t>
            </a:r>
          </a:p>
        </p:txBody>
      </p:sp>
      <p:sp>
        <p:nvSpPr>
          <p:cNvPr id="186" name="Gé 1:26-29; 2:18-25"/>
          <p:cNvSpPr/>
          <p:nvPr/>
        </p:nvSpPr>
        <p:spPr>
          <a:xfrm>
            <a:off x="4705680" y="186468"/>
            <a:ext cx="2166116" cy="377112"/>
          </a:xfrm>
          <a:prstGeom prst="roundRect">
            <a:avLst>
              <a:gd name="adj" fmla="val 35831"/>
            </a:avLst>
          </a:prstGeom>
          <a:solidFill>
            <a:srgbClr val="FFECDA"/>
          </a:solidFill>
          <a:ln w="12700">
            <a:solidFill>
              <a:srgbClr val="FFECDA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1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Gé 1:26-29; 2:18-25</a:t>
            </a:r>
          </a:p>
        </p:txBody>
      </p:sp>
      <p:sp>
        <p:nvSpPr>
          <p:cNvPr id="187" name="Génesis 1,2"/>
          <p:cNvSpPr/>
          <p:nvPr/>
        </p:nvSpPr>
        <p:spPr>
          <a:xfrm>
            <a:off x="1181519" y="619359"/>
            <a:ext cx="1378297" cy="377112"/>
          </a:xfrm>
          <a:prstGeom prst="roundRect">
            <a:avLst>
              <a:gd name="adj" fmla="val 35831"/>
            </a:avLst>
          </a:prstGeom>
          <a:solidFill>
            <a:srgbClr val="FFECDA"/>
          </a:solidFill>
          <a:ln w="12700">
            <a:solidFill>
              <a:srgbClr val="FAEBCF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1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Génesis 1,2</a:t>
            </a:r>
          </a:p>
        </p:txBody>
      </p:sp>
      <p:sp>
        <p:nvSpPr>
          <p:cNvPr id="188" name="Dios les entregó la creación para su deleite"/>
          <p:cNvSpPr/>
          <p:nvPr/>
        </p:nvSpPr>
        <p:spPr>
          <a:xfrm>
            <a:off x="3392803" y="4869191"/>
            <a:ext cx="4791870" cy="788098"/>
          </a:xfrm>
          <a:prstGeom prst="roundRect">
            <a:avLst>
              <a:gd name="adj" fmla="val 22964"/>
            </a:avLst>
          </a:prstGeom>
          <a:solidFill>
            <a:srgbClr val="D5FFC9"/>
          </a:solidFill>
          <a:ln w="12700">
            <a:solidFill>
              <a:srgbClr val="747474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Dios les entregó la creación para su deleite</a:t>
            </a:r>
          </a:p>
        </p:txBody>
      </p:sp>
      <p:sp>
        <p:nvSpPr>
          <p:cNvPr id="189" name="2. El hombre y el pecado"/>
          <p:cNvSpPr/>
          <p:nvPr/>
        </p:nvSpPr>
        <p:spPr>
          <a:xfrm>
            <a:off x="863" y="1727"/>
            <a:ext cx="3857192" cy="481820"/>
          </a:xfrm>
          <a:prstGeom prst="roundRect">
            <a:avLst>
              <a:gd name="adj" fmla="val 31206"/>
            </a:avLst>
          </a:prstGeom>
          <a:solidFill>
            <a:srgbClr val="011993"/>
          </a:solidFill>
          <a:ln w="25400">
            <a:solidFill>
              <a:srgbClr val="011993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t>2. El hombre y el pecado</a:t>
            </a:r>
          </a:p>
        </p:txBody>
      </p:sp>
      <p:sp>
        <p:nvSpPr>
          <p:cNvPr id="190" name="Demuestra su gran amor"/>
          <p:cNvSpPr/>
          <p:nvPr/>
        </p:nvSpPr>
        <p:spPr>
          <a:xfrm>
            <a:off x="30369" y="6039697"/>
            <a:ext cx="2709958" cy="773400"/>
          </a:xfrm>
          <a:prstGeom prst="roundRect">
            <a:avLst>
              <a:gd name="adj" fmla="val 23400"/>
            </a:avLst>
          </a:prstGeom>
          <a:solidFill>
            <a:srgbClr val="FFE7EF"/>
          </a:solidFill>
          <a:ln w="12700">
            <a:solidFill>
              <a:srgbClr val="A89998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Demuestra su gran amor</a:t>
            </a:r>
          </a:p>
        </p:txBody>
      </p:sp>
      <p:sp>
        <p:nvSpPr>
          <p:cNvPr id="191" name="Lo único que Dios se reservó"/>
          <p:cNvSpPr/>
          <p:nvPr/>
        </p:nvSpPr>
        <p:spPr>
          <a:xfrm>
            <a:off x="9281331" y="677174"/>
            <a:ext cx="2322910" cy="773399"/>
          </a:xfrm>
          <a:prstGeom prst="roundRect">
            <a:avLst>
              <a:gd name="adj" fmla="val 23400"/>
            </a:avLst>
          </a:prstGeom>
          <a:solidFill>
            <a:srgbClr val="005493"/>
          </a:solidFill>
          <a:ln w="12700">
            <a:solidFill>
              <a:srgbClr val="005493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Lo único que Dios se reservó</a:t>
            </a:r>
          </a:p>
        </p:txBody>
      </p:sp>
      <p:sp>
        <p:nvSpPr>
          <p:cNvPr id="192" name="Está única prohibición demuestra su gran misericordia"/>
          <p:cNvSpPr/>
          <p:nvPr/>
        </p:nvSpPr>
        <p:spPr>
          <a:xfrm>
            <a:off x="8809831" y="5305509"/>
            <a:ext cx="2957154" cy="1101104"/>
          </a:xfrm>
          <a:prstGeom prst="roundRect">
            <a:avLst>
              <a:gd name="adj" fmla="val 16436"/>
            </a:avLst>
          </a:prstGeom>
          <a:solidFill>
            <a:srgbClr val="801818"/>
          </a:solidFill>
          <a:ln w="12700">
            <a:solidFill>
              <a:srgbClr val="770E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Está única prohibición demuestra su gran misericordia</a:t>
            </a:r>
          </a:p>
        </p:txBody>
      </p:sp>
      <p:sp>
        <p:nvSpPr>
          <p:cNvPr id="193" name="La felicidad se consumaba con la institución del matrimonio"/>
          <p:cNvSpPr/>
          <p:nvPr/>
        </p:nvSpPr>
        <p:spPr>
          <a:xfrm>
            <a:off x="3574187" y="5850335"/>
            <a:ext cx="4429102" cy="773399"/>
          </a:xfrm>
          <a:prstGeom prst="roundRect">
            <a:avLst>
              <a:gd name="adj" fmla="val 23400"/>
            </a:avLst>
          </a:prstGeom>
          <a:solidFill>
            <a:schemeClr val="accent6">
              <a:lumOff val="-9568"/>
            </a:schemeClr>
          </a:solidFill>
          <a:ln w="12700">
            <a:solidFill>
              <a:schemeClr val="accent6">
                <a:lumOff val="-9568"/>
              </a:schemeClr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La felicidad se consumaba con la institución del matrimonio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1" animBg="1" advAuto="0"/>
      <p:bldP spid="183" grpId="5" animBg="1" advAuto="0"/>
      <p:bldP spid="184" grpId="9" animBg="1" advAuto="0"/>
      <p:bldP spid="185" grpId="8" animBg="1" advAuto="0"/>
      <p:bldP spid="186" grpId="4" animBg="1" advAuto="0"/>
      <p:bldP spid="187" grpId="2" animBg="1" advAuto="0"/>
      <p:bldP spid="188" grpId="6" animBg="1" advAuto="0"/>
      <p:bldP spid="190" grpId="3" animBg="1" advAuto="0"/>
      <p:bldP spid="191" grpId="10" animBg="1" advAuto="0"/>
      <p:bldP spid="192" grpId="11" animBg="1" advAuto="0"/>
      <p:bldP spid="193" grpId="7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agen 32" descr="Imagen 3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63" y="851495"/>
            <a:ext cx="4156365" cy="53834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60" y="0"/>
                </a:moveTo>
                <a:cubicBezTo>
                  <a:pt x="565" y="0"/>
                  <a:pt x="0" y="436"/>
                  <a:pt x="0" y="973"/>
                </a:cubicBezTo>
                <a:lnTo>
                  <a:pt x="0" y="20627"/>
                </a:lnTo>
                <a:cubicBezTo>
                  <a:pt x="0" y="21164"/>
                  <a:pt x="565" y="21600"/>
                  <a:pt x="1260" y="21600"/>
                </a:cubicBezTo>
                <a:lnTo>
                  <a:pt x="20340" y="21600"/>
                </a:lnTo>
                <a:cubicBezTo>
                  <a:pt x="21035" y="21600"/>
                  <a:pt x="21600" y="21164"/>
                  <a:pt x="21600" y="20627"/>
                </a:cubicBezTo>
                <a:lnTo>
                  <a:pt x="21600" y="973"/>
                </a:lnTo>
                <a:cubicBezTo>
                  <a:pt x="21600" y="436"/>
                  <a:pt x="21035" y="0"/>
                  <a:pt x="20340" y="0"/>
                </a:cubicBezTo>
                <a:lnTo>
                  <a:pt x="126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96" name="Imagen 1" descr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647" y="1494928"/>
            <a:ext cx="4723143" cy="4723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6" y="0"/>
                </a:moveTo>
                <a:cubicBezTo>
                  <a:pt x="518" y="0"/>
                  <a:pt x="0" y="518"/>
                  <a:pt x="0" y="1156"/>
                </a:cubicBezTo>
                <a:lnTo>
                  <a:pt x="0" y="20444"/>
                </a:lnTo>
                <a:cubicBezTo>
                  <a:pt x="0" y="21082"/>
                  <a:pt x="518" y="21600"/>
                  <a:pt x="1156" y="21600"/>
                </a:cubicBezTo>
                <a:lnTo>
                  <a:pt x="20444" y="21600"/>
                </a:lnTo>
                <a:cubicBezTo>
                  <a:pt x="21082" y="21600"/>
                  <a:pt x="21600" y="21082"/>
                  <a:pt x="21600" y="20444"/>
                </a:cubicBezTo>
                <a:lnTo>
                  <a:pt x="21600" y="1156"/>
                </a:lnTo>
                <a:cubicBezTo>
                  <a:pt x="21600" y="518"/>
                  <a:pt x="21082" y="0"/>
                  <a:pt x="20444" y="0"/>
                </a:cubicBezTo>
                <a:lnTo>
                  <a:pt x="1156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97" name="2. El hombre y el pecado"/>
          <p:cNvSpPr/>
          <p:nvPr/>
        </p:nvSpPr>
        <p:spPr>
          <a:xfrm>
            <a:off x="863" y="1727"/>
            <a:ext cx="3857192" cy="481820"/>
          </a:xfrm>
          <a:prstGeom prst="roundRect">
            <a:avLst>
              <a:gd name="adj" fmla="val 31206"/>
            </a:avLst>
          </a:prstGeom>
          <a:solidFill>
            <a:srgbClr val="011993"/>
          </a:solidFill>
          <a:ln w="25400">
            <a:solidFill>
              <a:srgbClr val="011993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t>2. El hombre y el pecado</a:t>
            </a:r>
          </a:p>
        </p:txBody>
      </p:sp>
      <p:sp>
        <p:nvSpPr>
          <p:cNvPr id="198" name="Gé 3:6"/>
          <p:cNvSpPr/>
          <p:nvPr/>
        </p:nvSpPr>
        <p:spPr>
          <a:xfrm>
            <a:off x="9194039" y="1002200"/>
            <a:ext cx="858426" cy="377112"/>
          </a:xfrm>
          <a:prstGeom prst="roundRect">
            <a:avLst>
              <a:gd name="adj" fmla="val 35831"/>
            </a:avLst>
          </a:prstGeom>
          <a:solidFill>
            <a:srgbClr val="FFECDA"/>
          </a:solidFill>
          <a:ln w="12700">
            <a:solidFill>
              <a:srgbClr val="FFECDA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1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Gé 3:6</a:t>
            </a:r>
          </a:p>
        </p:txBody>
      </p:sp>
      <p:sp>
        <p:nvSpPr>
          <p:cNvPr id="199" name="Gé 3:1-5"/>
          <p:cNvSpPr/>
          <p:nvPr/>
        </p:nvSpPr>
        <p:spPr>
          <a:xfrm>
            <a:off x="1755087" y="662823"/>
            <a:ext cx="1112426" cy="377113"/>
          </a:xfrm>
          <a:prstGeom prst="roundRect">
            <a:avLst>
              <a:gd name="adj" fmla="val 35831"/>
            </a:avLst>
          </a:prstGeom>
          <a:solidFill>
            <a:srgbClr val="FFECDA"/>
          </a:solidFill>
          <a:ln w="12700">
            <a:solidFill>
              <a:srgbClr val="274F22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1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Gé 3:1-5</a:t>
            </a:r>
          </a:p>
        </p:txBody>
      </p:sp>
      <p:sp>
        <p:nvSpPr>
          <p:cNvPr id="200" name="Con su pecado, le entregó el dominio a Satanás"/>
          <p:cNvSpPr/>
          <p:nvPr/>
        </p:nvSpPr>
        <p:spPr>
          <a:xfrm>
            <a:off x="7696354" y="5805535"/>
            <a:ext cx="3869891" cy="773400"/>
          </a:xfrm>
          <a:prstGeom prst="roundRect">
            <a:avLst>
              <a:gd name="adj" fmla="val 23400"/>
            </a:avLst>
          </a:prstGeom>
          <a:solidFill>
            <a:srgbClr val="BBF9FF"/>
          </a:solidFill>
          <a:ln w="12700">
            <a:solidFill>
              <a:srgbClr val="431901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Con su pecado, le entregó el dominio a Satanás</a:t>
            </a:r>
          </a:p>
        </p:txBody>
      </p:sp>
      <p:sp>
        <p:nvSpPr>
          <p:cNvPr id="201" name="Lejos de buscar ayuda en Dios"/>
          <p:cNvSpPr/>
          <p:nvPr/>
        </p:nvSpPr>
        <p:spPr>
          <a:xfrm>
            <a:off x="8045773" y="106835"/>
            <a:ext cx="3154959" cy="773400"/>
          </a:xfrm>
          <a:prstGeom prst="roundRect">
            <a:avLst>
              <a:gd name="adj" fmla="val 23400"/>
            </a:avLst>
          </a:prstGeom>
          <a:solidFill>
            <a:srgbClr val="941100"/>
          </a:solidFill>
          <a:ln w="12700">
            <a:solidFill>
              <a:srgbClr val="9411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Lejos de buscar ayuda en Dios</a:t>
            </a:r>
          </a:p>
        </p:txBody>
      </p:sp>
      <p:sp>
        <p:nvSpPr>
          <p:cNvPr id="202" name="Satanás necesitaba que ambos cedieran"/>
          <p:cNvSpPr/>
          <p:nvPr/>
        </p:nvSpPr>
        <p:spPr>
          <a:xfrm>
            <a:off x="4577897" y="2865124"/>
            <a:ext cx="2503436" cy="1114185"/>
          </a:xfrm>
          <a:prstGeom prst="roundRect">
            <a:avLst>
              <a:gd name="adj" fmla="val 16243"/>
            </a:avLst>
          </a:prstGeom>
          <a:solidFill>
            <a:srgbClr val="6D28BC"/>
          </a:solidFill>
          <a:ln w="12700">
            <a:solidFill>
              <a:srgbClr val="6D28BC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Satanás necesitaba que ambos cedieran</a:t>
            </a:r>
          </a:p>
        </p:txBody>
      </p:sp>
      <p:sp>
        <p:nvSpPr>
          <p:cNvPr id="203" name="La desconfianza la lleva a codiciar el fruto prohibido"/>
          <p:cNvSpPr/>
          <p:nvPr/>
        </p:nvSpPr>
        <p:spPr>
          <a:xfrm>
            <a:off x="453456" y="5782683"/>
            <a:ext cx="3715688" cy="902734"/>
          </a:xfrm>
          <a:prstGeom prst="roundRect">
            <a:avLst>
              <a:gd name="adj" fmla="val 20048"/>
            </a:avLst>
          </a:prstGeom>
          <a:solidFill>
            <a:srgbClr val="EBEBEB"/>
          </a:solidFill>
          <a:ln w="12700">
            <a:solidFill>
              <a:srgbClr val="588124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La desconfianza la lleva a codiciar el fruto prohibido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 invX="1"/>
      </p:transition>
    </mc:Choice>
    <mc:Choice xmlns:p14="http://schemas.microsoft.com/office/powerpoint/2010/main" xmlns:a14="http://schemas.microsoft.com/office/drawing/2010/main" xmlns:m="http://schemas.openxmlformats.org/officeDocument/2006/math" xmlns="" Requires="p14">
      <p:transition spd="slow" advClick="1" p14:dur="1500">
        <p:wipe dir="l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2" animBg="1" advAuto="0"/>
      <p:bldP spid="196" grpId="6" animBg="1" advAuto="0"/>
      <p:bldP spid="198" grpId="5" animBg="1" advAuto="0"/>
      <p:bldP spid="199" grpId="1" animBg="1" advAuto="0"/>
      <p:bldP spid="200" grpId="8" animBg="1" advAuto="0"/>
      <p:bldP spid="201" grpId="7" animBg="1" advAuto="0"/>
      <p:bldP spid="202" grpId="4" animBg="1" advAuto="0"/>
      <p:bldP spid="203" grpId="3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resurreción.jpg" descr="resurreción.jpg"/>
          <p:cNvPicPr>
            <a:picLocks/>
          </p:cNvPicPr>
          <p:nvPr/>
        </p:nvPicPr>
        <p:blipFill>
          <a:blip r:embed="rId2">
            <a:alphaModFix amt="80228"/>
          </a:blip>
          <a:stretch>
            <a:fillRect/>
          </a:stretch>
        </p:blipFill>
        <p:spPr>
          <a:xfrm rot="232899">
            <a:off x="4320310" y="1524039"/>
            <a:ext cx="3550984" cy="4119609"/>
          </a:xfrm>
          <a:prstGeom prst="rect">
            <a:avLst/>
          </a:prstGeom>
        </p:spPr>
      </p:pic>
      <p:pic>
        <p:nvPicPr>
          <p:cNvPr id="206" name="Jesus perfil.png" descr="Jesus perfil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2913" y="19069"/>
            <a:ext cx="3128116" cy="6806295"/>
          </a:xfrm>
          <a:prstGeom prst="rect">
            <a:avLst/>
          </a:prstGeom>
          <a:effectLst>
            <a:reflection stA="50000" endPos="40000" dir="5400000" sy="-100000" algn="bl" rotWithShape="0"/>
          </a:effectLst>
        </p:spPr>
      </p:pic>
      <p:pic>
        <p:nvPicPr>
          <p:cNvPr id="207" name="AdanHigos.jpg" descr="AdanHigos.jpg"/>
          <p:cNvPicPr>
            <a:picLocks noChangeAspect="1"/>
          </p:cNvPicPr>
          <p:nvPr/>
        </p:nvPicPr>
        <p:blipFill>
          <a:blip r:embed="rId4"/>
          <a:srcRect l="3707" t="9746" r="5903" b="4622"/>
          <a:stretch>
            <a:fillRect/>
          </a:stretch>
        </p:blipFill>
        <p:spPr>
          <a:xfrm>
            <a:off x="7815955" y="2677273"/>
            <a:ext cx="4201746" cy="3967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593" extrusionOk="0">
                <a:moveTo>
                  <a:pt x="5167" y="1"/>
                </a:moveTo>
                <a:cubicBezTo>
                  <a:pt x="5148" y="10"/>
                  <a:pt x="5120" y="27"/>
                  <a:pt x="5095" y="44"/>
                </a:cubicBezTo>
                <a:cubicBezTo>
                  <a:pt x="5093" y="46"/>
                  <a:pt x="5093" y="46"/>
                  <a:pt x="5091" y="48"/>
                </a:cubicBezTo>
                <a:cubicBezTo>
                  <a:pt x="5023" y="136"/>
                  <a:pt x="4699" y="329"/>
                  <a:pt x="4413" y="480"/>
                </a:cubicBezTo>
                <a:cubicBezTo>
                  <a:pt x="4367" y="519"/>
                  <a:pt x="4318" y="543"/>
                  <a:pt x="4267" y="549"/>
                </a:cubicBezTo>
                <a:cubicBezTo>
                  <a:pt x="4189" y="585"/>
                  <a:pt x="4062" y="659"/>
                  <a:pt x="4034" y="659"/>
                </a:cubicBezTo>
                <a:cubicBezTo>
                  <a:pt x="3992" y="659"/>
                  <a:pt x="3902" y="541"/>
                  <a:pt x="3831" y="396"/>
                </a:cubicBezTo>
                <a:cubicBezTo>
                  <a:pt x="3758" y="247"/>
                  <a:pt x="3603" y="104"/>
                  <a:pt x="3474" y="70"/>
                </a:cubicBezTo>
                <a:cubicBezTo>
                  <a:pt x="3203" y="-3"/>
                  <a:pt x="3117" y="57"/>
                  <a:pt x="3250" y="227"/>
                </a:cubicBezTo>
                <a:cubicBezTo>
                  <a:pt x="3367" y="377"/>
                  <a:pt x="3409" y="851"/>
                  <a:pt x="3320" y="1005"/>
                </a:cubicBezTo>
                <a:cubicBezTo>
                  <a:pt x="3284" y="1067"/>
                  <a:pt x="3141" y="1120"/>
                  <a:pt x="3004" y="1120"/>
                </a:cubicBezTo>
                <a:cubicBezTo>
                  <a:pt x="2867" y="1120"/>
                  <a:pt x="2735" y="1153"/>
                  <a:pt x="2711" y="1195"/>
                </a:cubicBezTo>
                <a:cubicBezTo>
                  <a:pt x="2686" y="1237"/>
                  <a:pt x="2451" y="1268"/>
                  <a:pt x="2187" y="1264"/>
                </a:cubicBezTo>
                <a:cubicBezTo>
                  <a:pt x="1799" y="1258"/>
                  <a:pt x="1707" y="1286"/>
                  <a:pt x="1707" y="1407"/>
                </a:cubicBezTo>
                <a:cubicBezTo>
                  <a:pt x="1707" y="1489"/>
                  <a:pt x="1650" y="1608"/>
                  <a:pt x="1579" y="1670"/>
                </a:cubicBezTo>
                <a:cubicBezTo>
                  <a:pt x="1391" y="1835"/>
                  <a:pt x="1419" y="2145"/>
                  <a:pt x="1668" y="2696"/>
                </a:cubicBezTo>
                <a:cubicBezTo>
                  <a:pt x="2003" y="3435"/>
                  <a:pt x="2345" y="3915"/>
                  <a:pt x="2536" y="3915"/>
                </a:cubicBezTo>
                <a:cubicBezTo>
                  <a:pt x="2797" y="3915"/>
                  <a:pt x="2786" y="3579"/>
                  <a:pt x="2505" y="2982"/>
                </a:cubicBezTo>
                <a:cubicBezTo>
                  <a:pt x="2218" y="2371"/>
                  <a:pt x="2106" y="1886"/>
                  <a:pt x="2234" y="1802"/>
                </a:cubicBezTo>
                <a:cubicBezTo>
                  <a:pt x="2444" y="1665"/>
                  <a:pt x="2661" y="2042"/>
                  <a:pt x="3061" y="3228"/>
                </a:cubicBezTo>
                <a:cubicBezTo>
                  <a:pt x="3272" y="3853"/>
                  <a:pt x="3316" y="4192"/>
                  <a:pt x="3191" y="4273"/>
                </a:cubicBezTo>
                <a:cubicBezTo>
                  <a:pt x="3150" y="4300"/>
                  <a:pt x="3091" y="4511"/>
                  <a:pt x="3061" y="4742"/>
                </a:cubicBezTo>
                <a:cubicBezTo>
                  <a:pt x="3004" y="5187"/>
                  <a:pt x="2639" y="5794"/>
                  <a:pt x="2430" y="5794"/>
                </a:cubicBezTo>
                <a:cubicBezTo>
                  <a:pt x="2363" y="5794"/>
                  <a:pt x="2168" y="5734"/>
                  <a:pt x="1996" y="5658"/>
                </a:cubicBezTo>
                <a:cubicBezTo>
                  <a:pt x="1701" y="5527"/>
                  <a:pt x="1693" y="5509"/>
                  <a:pt x="1827" y="5351"/>
                </a:cubicBezTo>
                <a:cubicBezTo>
                  <a:pt x="2016" y="5130"/>
                  <a:pt x="2005" y="4976"/>
                  <a:pt x="1786" y="4729"/>
                </a:cubicBezTo>
                <a:cubicBezTo>
                  <a:pt x="1555" y="4468"/>
                  <a:pt x="1633" y="4294"/>
                  <a:pt x="1921" y="4433"/>
                </a:cubicBezTo>
                <a:cubicBezTo>
                  <a:pt x="2035" y="4488"/>
                  <a:pt x="2197" y="4508"/>
                  <a:pt x="2279" y="4474"/>
                </a:cubicBezTo>
                <a:cubicBezTo>
                  <a:pt x="2407" y="4422"/>
                  <a:pt x="2378" y="4355"/>
                  <a:pt x="2075" y="4025"/>
                </a:cubicBezTo>
                <a:cubicBezTo>
                  <a:pt x="1881" y="3812"/>
                  <a:pt x="1627" y="3409"/>
                  <a:pt x="1511" y="3128"/>
                </a:cubicBezTo>
                <a:cubicBezTo>
                  <a:pt x="1395" y="2848"/>
                  <a:pt x="1203" y="2519"/>
                  <a:pt x="1088" y="2396"/>
                </a:cubicBezTo>
                <a:lnTo>
                  <a:pt x="880" y="2174"/>
                </a:lnTo>
                <a:lnTo>
                  <a:pt x="689" y="2416"/>
                </a:lnTo>
                <a:cubicBezTo>
                  <a:pt x="584" y="2550"/>
                  <a:pt x="499" y="2708"/>
                  <a:pt x="499" y="2768"/>
                </a:cubicBezTo>
                <a:cubicBezTo>
                  <a:pt x="499" y="2772"/>
                  <a:pt x="490" y="2794"/>
                  <a:pt x="489" y="2800"/>
                </a:cubicBezTo>
                <a:cubicBezTo>
                  <a:pt x="480" y="2856"/>
                  <a:pt x="466" y="2903"/>
                  <a:pt x="444" y="2945"/>
                </a:cubicBezTo>
                <a:cubicBezTo>
                  <a:pt x="422" y="3022"/>
                  <a:pt x="412" y="3079"/>
                  <a:pt x="375" y="3167"/>
                </a:cubicBezTo>
                <a:cubicBezTo>
                  <a:pt x="308" y="3326"/>
                  <a:pt x="190" y="3679"/>
                  <a:pt x="108" y="3951"/>
                </a:cubicBezTo>
                <a:cubicBezTo>
                  <a:pt x="-39" y="4443"/>
                  <a:pt x="-41" y="4447"/>
                  <a:pt x="149" y="4599"/>
                </a:cubicBezTo>
                <a:cubicBezTo>
                  <a:pt x="254" y="4684"/>
                  <a:pt x="328" y="4812"/>
                  <a:pt x="312" y="4885"/>
                </a:cubicBezTo>
                <a:cubicBezTo>
                  <a:pt x="296" y="4958"/>
                  <a:pt x="339" y="5049"/>
                  <a:pt x="444" y="5196"/>
                </a:cubicBezTo>
                <a:cubicBezTo>
                  <a:pt x="486" y="5168"/>
                  <a:pt x="516" y="5188"/>
                  <a:pt x="550" y="5291"/>
                </a:cubicBezTo>
                <a:cubicBezTo>
                  <a:pt x="560" y="5321"/>
                  <a:pt x="582" y="5353"/>
                  <a:pt x="597" y="5384"/>
                </a:cubicBezTo>
                <a:cubicBezTo>
                  <a:pt x="675" y="5480"/>
                  <a:pt x="713" y="5537"/>
                  <a:pt x="848" y="5695"/>
                </a:cubicBezTo>
                <a:cubicBezTo>
                  <a:pt x="951" y="5816"/>
                  <a:pt x="1058" y="5892"/>
                  <a:pt x="1151" y="5937"/>
                </a:cubicBezTo>
                <a:cubicBezTo>
                  <a:pt x="1177" y="5946"/>
                  <a:pt x="1207" y="5964"/>
                  <a:pt x="1230" y="5967"/>
                </a:cubicBezTo>
                <a:cubicBezTo>
                  <a:pt x="1246" y="5968"/>
                  <a:pt x="1260" y="5967"/>
                  <a:pt x="1275" y="5967"/>
                </a:cubicBezTo>
                <a:cubicBezTo>
                  <a:pt x="1293" y="5965"/>
                  <a:pt x="1320" y="5973"/>
                  <a:pt x="1330" y="5963"/>
                </a:cubicBezTo>
                <a:cubicBezTo>
                  <a:pt x="1351" y="5941"/>
                  <a:pt x="1353" y="5898"/>
                  <a:pt x="1330" y="5835"/>
                </a:cubicBezTo>
                <a:cubicBezTo>
                  <a:pt x="1275" y="5683"/>
                  <a:pt x="1389" y="5613"/>
                  <a:pt x="1550" y="5654"/>
                </a:cubicBezTo>
                <a:cubicBezTo>
                  <a:pt x="1572" y="5658"/>
                  <a:pt x="1597" y="5672"/>
                  <a:pt x="1621" y="5686"/>
                </a:cubicBezTo>
                <a:cubicBezTo>
                  <a:pt x="1655" y="5700"/>
                  <a:pt x="1688" y="5710"/>
                  <a:pt x="1723" y="5734"/>
                </a:cubicBezTo>
                <a:cubicBezTo>
                  <a:pt x="1834" y="5808"/>
                  <a:pt x="2044" y="5894"/>
                  <a:pt x="2189" y="5926"/>
                </a:cubicBezTo>
                <a:cubicBezTo>
                  <a:pt x="2499" y="5994"/>
                  <a:pt x="2907" y="6424"/>
                  <a:pt x="3157" y="6943"/>
                </a:cubicBezTo>
                <a:cubicBezTo>
                  <a:pt x="3328" y="7299"/>
                  <a:pt x="3456" y="8464"/>
                  <a:pt x="3338" y="8589"/>
                </a:cubicBezTo>
                <a:cubicBezTo>
                  <a:pt x="3313" y="8616"/>
                  <a:pt x="3175" y="8515"/>
                  <a:pt x="3022" y="8373"/>
                </a:cubicBezTo>
                <a:cubicBezTo>
                  <a:pt x="2970" y="8343"/>
                  <a:pt x="2915" y="8302"/>
                  <a:pt x="2855" y="8228"/>
                </a:cubicBezTo>
                <a:cubicBezTo>
                  <a:pt x="2836" y="8204"/>
                  <a:pt x="2823" y="8188"/>
                  <a:pt x="2806" y="8170"/>
                </a:cubicBezTo>
                <a:cubicBezTo>
                  <a:pt x="2792" y="8157"/>
                  <a:pt x="2769" y="8138"/>
                  <a:pt x="2756" y="8127"/>
                </a:cubicBezTo>
                <a:cubicBezTo>
                  <a:pt x="2631" y="8024"/>
                  <a:pt x="2481" y="8002"/>
                  <a:pt x="2185" y="8012"/>
                </a:cubicBezTo>
                <a:cubicBezTo>
                  <a:pt x="2146" y="8015"/>
                  <a:pt x="2122" y="8017"/>
                  <a:pt x="2075" y="8021"/>
                </a:cubicBezTo>
                <a:cubicBezTo>
                  <a:pt x="1915" y="8035"/>
                  <a:pt x="1775" y="8037"/>
                  <a:pt x="1668" y="8032"/>
                </a:cubicBezTo>
                <a:cubicBezTo>
                  <a:pt x="1667" y="8032"/>
                  <a:pt x="1667" y="8032"/>
                  <a:pt x="1666" y="8032"/>
                </a:cubicBezTo>
                <a:lnTo>
                  <a:pt x="1493" y="8038"/>
                </a:lnTo>
                <a:lnTo>
                  <a:pt x="1497" y="8002"/>
                </a:lnTo>
                <a:cubicBezTo>
                  <a:pt x="1497" y="8001"/>
                  <a:pt x="1497" y="8000"/>
                  <a:pt x="1497" y="7999"/>
                </a:cubicBezTo>
                <a:cubicBezTo>
                  <a:pt x="1480" y="7970"/>
                  <a:pt x="1510" y="7782"/>
                  <a:pt x="1560" y="7567"/>
                </a:cubicBezTo>
                <a:cubicBezTo>
                  <a:pt x="1575" y="7491"/>
                  <a:pt x="1568" y="7480"/>
                  <a:pt x="1589" y="7395"/>
                </a:cubicBezTo>
                <a:cubicBezTo>
                  <a:pt x="1660" y="7096"/>
                  <a:pt x="1741" y="6756"/>
                  <a:pt x="1768" y="6643"/>
                </a:cubicBezTo>
                <a:cubicBezTo>
                  <a:pt x="1779" y="6598"/>
                  <a:pt x="1765" y="6580"/>
                  <a:pt x="1764" y="6550"/>
                </a:cubicBezTo>
                <a:cubicBezTo>
                  <a:pt x="1753" y="6483"/>
                  <a:pt x="1726" y="6446"/>
                  <a:pt x="1668" y="6442"/>
                </a:cubicBezTo>
                <a:cubicBezTo>
                  <a:pt x="1559" y="6466"/>
                  <a:pt x="1381" y="6604"/>
                  <a:pt x="1171" y="6848"/>
                </a:cubicBezTo>
                <a:cubicBezTo>
                  <a:pt x="800" y="7281"/>
                  <a:pt x="684" y="7331"/>
                  <a:pt x="422" y="7157"/>
                </a:cubicBezTo>
                <a:cubicBezTo>
                  <a:pt x="414" y="7152"/>
                  <a:pt x="405" y="7151"/>
                  <a:pt x="398" y="7146"/>
                </a:cubicBezTo>
                <a:cubicBezTo>
                  <a:pt x="397" y="7146"/>
                  <a:pt x="396" y="7146"/>
                  <a:pt x="395" y="7146"/>
                </a:cubicBezTo>
                <a:cubicBezTo>
                  <a:pt x="197" y="7112"/>
                  <a:pt x="23" y="7159"/>
                  <a:pt x="0" y="7276"/>
                </a:cubicBezTo>
                <a:cubicBezTo>
                  <a:pt x="-1" y="7283"/>
                  <a:pt x="8" y="7288"/>
                  <a:pt x="9" y="7295"/>
                </a:cubicBezTo>
                <a:cubicBezTo>
                  <a:pt x="41" y="7351"/>
                  <a:pt x="122" y="7428"/>
                  <a:pt x="239" y="7492"/>
                </a:cubicBezTo>
                <a:cubicBezTo>
                  <a:pt x="313" y="7533"/>
                  <a:pt x="372" y="7584"/>
                  <a:pt x="416" y="7637"/>
                </a:cubicBezTo>
                <a:cubicBezTo>
                  <a:pt x="455" y="7678"/>
                  <a:pt x="485" y="7732"/>
                  <a:pt x="493" y="7807"/>
                </a:cubicBezTo>
                <a:cubicBezTo>
                  <a:pt x="494" y="7813"/>
                  <a:pt x="499" y="7817"/>
                  <a:pt x="499" y="7822"/>
                </a:cubicBezTo>
                <a:cubicBezTo>
                  <a:pt x="499" y="7927"/>
                  <a:pt x="575" y="8117"/>
                  <a:pt x="670" y="8246"/>
                </a:cubicBezTo>
                <a:cubicBezTo>
                  <a:pt x="677" y="8255"/>
                  <a:pt x="678" y="8260"/>
                  <a:pt x="685" y="8269"/>
                </a:cubicBezTo>
                <a:cubicBezTo>
                  <a:pt x="686" y="8271"/>
                  <a:pt x="686" y="8270"/>
                  <a:pt x="687" y="8272"/>
                </a:cubicBezTo>
                <a:cubicBezTo>
                  <a:pt x="714" y="8310"/>
                  <a:pt x="743" y="8360"/>
                  <a:pt x="764" y="8419"/>
                </a:cubicBezTo>
                <a:cubicBezTo>
                  <a:pt x="798" y="8512"/>
                  <a:pt x="872" y="8622"/>
                  <a:pt x="951" y="8717"/>
                </a:cubicBezTo>
                <a:cubicBezTo>
                  <a:pt x="979" y="8738"/>
                  <a:pt x="1005" y="8761"/>
                  <a:pt x="1039" y="8777"/>
                </a:cubicBezTo>
                <a:cubicBezTo>
                  <a:pt x="1171" y="8839"/>
                  <a:pt x="1249" y="8974"/>
                  <a:pt x="1283" y="9203"/>
                </a:cubicBezTo>
                <a:cubicBezTo>
                  <a:pt x="1311" y="9387"/>
                  <a:pt x="1403" y="9654"/>
                  <a:pt x="1489" y="9792"/>
                </a:cubicBezTo>
                <a:cubicBezTo>
                  <a:pt x="1625" y="10012"/>
                  <a:pt x="1630" y="10056"/>
                  <a:pt x="1520" y="10142"/>
                </a:cubicBezTo>
                <a:cubicBezTo>
                  <a:pt x="1450" y="10197"/>
                  <a:pt x="1406" y="10288"/>
                  <a:pt x="1424" y="10345"/>
                </a:cubicBezTo>
                <a:cubicBezTo>
                  <a:pt x="1430" y="10364"/>
                  <a:pt x="1406" y="10426"/>
                  <a:pt x="1387" y="10479"/>
                </a:cubicBezTo>
                <a:cubicBezTo>
                  <a:pt x="1384" y="10493"/>
                  <a:pt x="1378" y="10509"/>
                  <a:pt x="1373" y="10525"/>
                </a:cubicBezTo>
                <a:cubicBezTo>
                  <a:pt x="1330" y="10626"/>
                  <a:pt x="1268" y="10747"/>
                  <a:pt x="1186" y="10877"/>
                </a:cubicBezTo>
                <a:cubicBezTo>
                  <a:pt x="1046" y="11096"/>
                  <a:pt x="959" y="11267"/>
                  <a:pt x="960" y="11307"/>
                </a:cubicBezTo>
                <a:cubicBezTo>
                  <a:pt x="976" y="11324"/>
                  <a:pt x="1000" y="11344"/>
                  <a:pt x="1063" y="11365"/>
                </a:cubicBezTo>
                <a:cubicBezTo>
                  <a:pt x="1146" y="11389"/>
                  <a:pt x="1311" y="11424"/>
                  <a:pt x="1566" y="11471"/>
                </a:cubicBezTo>
                <a:cubicBezTo>
                  <a:pt x="1761" y="11505"/>
                  <a:pt x="1957" y="11532"/>
                  <a:pt x="2135" y="11544"/>
                </a:cubicBezTo>
                <a:cubicBezTo>
                  <a:pt x="2420" y="11559"/>
                  <a:pt x="2667" y="11535"/>
                  <a:pt x="2872" y="11486"/>
                </a:cubicBezTo>
                <a:cubicBezTo>
                  <a:pt x="2914" y="11474"/>
                  <a:pt x="2961" y="11469"/>
                  <a:pt x="3000" y="11456"/>
                </a:cubicBezTo>
                <a:cubicBezTo>
                  <a:pt x="3002" y="11455"/>
                  <a:pt x="3002" y="11452"/>
                  <a:pt x="3004" y="11451"/>
                </a:cubicBezTo>
                <a:cubicBezTo>
                  <a:pt x="3077" y="11426"/>
                  <a:pt x="3140" y="11396"/>
                  <a:pt x="3191" y="11361"/>
                </a:cubicBezTo>
                <a:cubicBezTo>
                  <a:pt x="3228" y="11339"/>
                  <a:pt x="3256" y="11315"/>
                  <a:pt x="3277" y="11294"/>
                </a:cubicBezTo>
                <a:cubicBezTo>
                  <a:pt x="3282" y="11289"/>
                  <a:pt x="3291" y="11283"/>
                  <a:pt x="3295" y="11279"/>
                </a:cubicBezTo>
                <a:cubicBezTo>
                  <a:pt x="3318" y="11248"/>
                  <a:pt x="3328" y="11217"/>
                  <a:pt x="3322" y="11183"/>
                </a:cubicBezTo>
                <a:cubicBezTo>
                  <a:pt x="3319" y="11176"/>
                  <a:pt x="3307" y="11164"/>
                  <a:pt x="3303" y="11155"/>
                </a:cubicBezTo>
                <a:cubicBezTo>
                  <a:pt x="3279" y="11113"/>
                  <a:pt x="3240" y="11070"/>
                  <a:pt x="3140" y="10983"/>
                </a:cubicBezTo>
                <a:lnTo>
                  <a:pt x="2890" y="10762"/>
                </a:lnTo>
                <a:lnTo>
                  <a:pt x="3090" y="10633"/>
                </a:lnTo>
                <a:cubicBezTo>
                  <a:pt x="3128" y="10598"/>
                  <a:pt x="3183" y="10563"/>
                  <a:pt x="3261" y="10520"/>
                </a:cubicBezTo>
                <a:cubicBezTo>
                  <a:pt x="3282" y="10508"/>
                  <a:pt x="3291" y="10511"/>
                  <a:pt x="3312" y="10501"/>
                </a:cubicBezTo>
                <a:cubicBezTo>
                  <a:pt x="3447" y="10426"/>
                  <a:pt x="3555" y="10391"/>
                  <a:pt x="3650" y="10397"/>
                </a:cubicBezTo>
                <a:cubicBezTo>
                  <a:pt x="3676" y="10399"/>
                  <a:pt x="3704" y="10398"/>
                  <a:pt x="3729" y="10406"/>
                </a:cubicBezTo>
                <a:cubicBezTo>
                  <a:pt x="3759" y="10415"/>
                  <a:pt x="3789" y="10435"/>
                  <a:pt x="3819" y="10453"/>
                </a:cubicBezTo>
                <a:cubicBezTo>
                  <a:pt x="3827" y="10458"/>
                  <a:pt x="3837" y="10459"/>
                  <a:pt x="3845" y="10464"/>
                </a:cubicBezTo>
                <a:cubicBezTo>
                  <a:pt x="3859" y="10471"/>
                  <a:pt x="3864" y="10475"/>
                  <a:pt x="3876" y="10481"/>
                </a:cubicBezTo>
                <a:cubicBezTo>
                  <a:pt x="3881" y="10485"/>
                  <a:pt x="3887" y="10488"/>
                  <a:pt x="3892" y="10492"/>
                </a:cubicBezTo>
                <a:cubicBezTo>
                  <a:pt x="3892" y="10493"/>
                  <a:pt x="3893" y="10492"/>
                  <a:pt x="3894" y="10492"/>
                </a:cubicBezTo>
                <a:cubicBezTo>
                  <a:pt x="3926" y="10518"/>
                  <a:pt x="3947" y="10541"/>
                  <a:pt x="3963" y="10564"/>
                </a:cubicBezTo>
                <a:cubicBezTo>
                  <a:pt x="3963" y="10564"/>
                  <a:pt x="3963" y="10567"/>
                  <a:pt x="3963" y="10568"/>
                </a:cubicBezTo>
                <a:cubicBezTo>
                  <a:pt x="4010" y="10635"/>
                  <a:pt x="3988" y="10710"/>
                  <a:pt x="3892" y="10931"/>
                </a:cubicBezTo>
                <a:cubicBezTo>
                  <a:pt x="3814" y="11107"/>
                  <a:pt x="3672" y="11479"/>
                  <a:pt x="3574" y="11756"/>
                </a:cubicBezTo>
                <a:lnTo>
                  <a:pt x="3395" y="12259"/>
                </a:lnTo>
                <a:lnTo>
                  <a:pt x="2709" y="12307"/>
                </a:lnTo>
                <a:lnTo>
                  <a:pt x="2120" y="12346"/>
                </a:lnTo>
                <a:cubicBezTo>
                  <a:pt x="2057" y="12372"/>
                  <a:pt x="2019" y="12410"/>
                  <a:pt x="2002" y="12467"/>
                </a:cubicBezTo>
                <a:cubicBezTo>
                  <a:pt x="1997" y="12484"/>
                  <a:pt x="1985" y="12508"/>
                  <a:pt x="1978" y="12529"/>
                </a:cubicBezTo>
                <a:lnTo>
                  <a:pt x="1945" y="12665"/>
                </a:lnTo>
                <a:cubicBezTo>
                  <a:pt x="1903" y="12838"/>
                  <a:pt x="1888" y="13055"/>
                  <a:pt x="1911" y="13147"/>
                </a:cubicBezTo>
                <a:cubicBezTo>
                  <a:pt x="1933" y="13239"/>
                  <a:pt x="1917" y="13337"/>
                  <a:pt x="1874" y="13365"/>
                </a:cubicBezTo>
                <a:cubicBezTo>
                  <a:pt x="1719" y="13467"/>
                  <a:pt x="1801" y="13643"/>
                  <a:pt x="2051" y="13743"/>
                </a:cubicBezTo>
                <a:cubicBezTo>
                  <a:pt x="2293" y="13840"/>
                  <a:pt x="2305" y="13868"/>
                  <a:pt x="2277" y="14300"/>
                </a:cubicBezTo>
                <a:cubicBezTo>
                  <a:pt x="2261" y="14551"/>
                  <a:pt x="2201" y="14842"/>
                  <a:pt x="2149" y="14946"/>
                </a:cubicBezTo>
                <a:cubicBezTo>
                  <a:pt x="2144" y="14956"/>
                  <a:pt x="2145" y="14967"/>
                  <a:pt x="2141" y="14977"/>
                </a:cubicBezTo>
                <a:cubicBezTo>
                  <a:pt x="2092" y="15381"/>
                  <a:pt x="2109" y="15512"/>
                  <a:pt x="2318" y="15564"/>
                </a:cubicBezTo>
                <a:cubicBezTo>
                  <a:pt x="2422" y="15584"/>
                  <a:pt x="2542" y="15605"/>
                  <a:pt x="2690" y="15605"/>
                </a:cubicBezTo>
                <a:cubicBezTo>
                  <a:pt x="2890" y="15605"/>
                  <a:pt x="3143" y="15673"/>
                  <a:pt x="3252" y="15754"/>
                </a:cubicBezTo>
                <a:lnTo>
                  <a:pt x="3277" y="15772"/>
                </a:lnTo>
                <a:cubicBezTo>
                  <a:pt x="3281" y="15774"/>
                  <a:pt x="3294" y="15777"/>
                  <a:pt x="3297" y="15780"/>
                </a:cubicBezTo>
                <a:cubicBezTo>
                  <a:pt x="3307" y="15789"/>
                  <a:pt x="3311" y="15796"/>
                  <a:pt x="3320" y="15804"/>
                </a:cubicBezTo>
                <a:lnTo>
                  <a:pt x="3452" y="15901"/>
                </a:lnTo>
                <a:lnTo>
                  <a:pt x="3216" y="16163"/>
                </a:lnTo>
                <a:lnTo>
                  <a:pt x="3210" y="16167"/>
                </a:lnTo>
                <a:cubicBezTo>
                  <a:pt x="3208" y="16168"/>
                  <a:pt x="3209" y="16168"/>
                  <a:pt x="3208" y="16169"/>
                </a:cubicBezTo>
                <a:cubicBezTo>
                  <a:pt x="3192" y="16185"/>
                  <a:pt x="3170" y="16196"/>
                  <a:pt x="3153" y="16212"/>
                </a:cubicBezTo>
                <a:cubicBezTo>
                  <a:pt x="3096" y="16266"/>
                  <a:pt x="3040" y="16318"/>
                  <a:pt x="2976" y="16357"/>
                </a:cubicBezTo>
                <a:cubicBezTo>
                  <a:pt x="2964" y="16363"/>
                  <a:pt x="2954" y="16364"/>
                  <a:pt x="2943" y="16370"/>
                </a:cubicBezTo>
                <a:cubicBezTo>
                  <a:pt x="2875" y="16407"/>
                  <a:pt x="2806" y="16444"/>
                  <a:pt x="2756" y="16450"/>
                </a:cubicBezTo>
                <a:cubicBezTo>
                  <a:pt x="2631" y="16465"/>
                  <a:pt x="2549" y="16518"/>
                  <a:pt x="2572" y="16569"/>
                </a:cubicBezTo>
                <a:cubicBezTo>
                  <a:pt x="2615" y="16658"/>
                  <a:pt x="2994" y="16673"/>
                  <a:pt x="3419" y="16612"/>
                </a:cubicBezTo>
                <a:cubicBezTo>
                  <a:pt x="3464" y="16600"/>
                  <a:pt x="3510" y="16588"/>
                  <a:pt x="3546" y="16582"/>
                </a:cubicBezTo>
                <a:cubicBezTo>
                  <a:pt x="3624" y="16568"/>
                  <a:pt x="3686" y="16562"/>
                  <a:pt x="3702" y="16573"/>
                </a:cubicBezTo>
                <a:cubicBezTo>
                  <a:pt x="3731" y="16592"/>
                  <a:pt x="3746" y="16627"/>
                  <a:pt x="3745" y="16672"/>
                </a:cubicBezTo>
                <a:cubicBezTo>
                  <a:pt x="3745" y="16675"/>
                  <a:pt x="3743" y="16680"/>
                  <a:pt x="3743" y="16683"/>
                </a:cubicBezTo>
                <a:cubicBezTo>
                  <a:pt x="3760" y="16735"/>
                  <a:pt x="3728" y="16812"/>
                  <a:pt x="3662" y="16906"/>
                </a:cubicBezTo>
                <a:cubicBezTo>
                  <a:pt x="3618" y="16983"/>
                  <a:pt x="3562" y="17056"/>
                  <a:pt x="3493" y="17111"/>
                </a:cubicBezTo>
                <a:cubicBezTo>
                  <a:pt x="3382" y="17226"/>
                  <a:pt x="3286" y="17333"/>
                  <a:pt x="3277" y="17364"/>
                </a:cubicBezTo>
                <a:cubicBezTo>
                  <a:pt x="3278" y="17375"/>
                  <a:pt x="3292" y="17381"/>
                  <a:pt x="3299" y="17389"/>
                </a:cubicBezTo>
                <a:cubicBezTo>
                  <a:pt x="3317" y="17407"/>
                  <a:pt x="3374" y="17423"/>
                  <a:pt x="3442" y="17437"/>
                </a:cubicBezTo>
                <a:cubicBezTo>
                  <a:pt x="3452" y="17437"/>
                  <a:pt x="3455" y="17439"/>
                  <a:pt x="3466" y="17439"/>
                </a:cubicBezTo>
                <a:cubicBezTo>
                  <a:pt x="3734" y="17439"/>
                  <a:pt x="3771" y="17514"/>
                  <a:pt x="3650" y="17798"/>
                </a:cubicBezTo>
                <a:cubicBezTo>
                  <a:pt x="3623" y="17880"/>
                  <a:pt x="3592" y="17975"/>
                  <a:pt x="3546" y="18109"/>
                </a:cubicBezTo>
                <a:cubicBezTo>
                  <a:pt x="3478" y="18302"/>
                  <a:pt x="3454" y="18391"/>
                  <a:pt x="3450" y="18465"/>
                </a:cubicBezTo>
                <a:cubicBezTo>
                  <a:pt x="3453" y="18474"/>
                  <a:pt x="3455" y="18483"/>
                  <a:pt x="3456" y="18493"/>
                </a:cubicBezTo>
                <a:cubicBezTo>
                  <a:pt x="3463" y="18534"/>
                  <a:pt x="3471" y="18577"/>
                  <a:pt x="3491" y="18610"/>
                </a:cubicBezTo>
                <a:cubicBezTo>
                  <a:pt x="3517" y="18654"/>
                  <a:pt x="3554" y="18691"/>
                  <a:pt x="3605" y="18720"/>
                </a:cubicBezTo>
                <a:cubicBezTo>
                  <a:pt x="3606" y="18721"/>
                  <a:pt x="3608" y="18724"/>
                  <a:pt x="3609" y="18724"/>
                </a:cubicBezTo>
                <a:cubicBezTo>
                  <a:pt x="3618" y="18730"/>
                  <a:pt x="3617" y="18738"/>
                  <a:pt x="3625" y="18744"/>
                </a:cubicBezTo>
                <a:cubicBezTo>
                  <a:pt x="3651" y="18767"/>
                  <a:pt x="3676" y="18791"/>
                  <a:pt x="3692" y="18815"/>
                </a:cubicBezTo>
                <a:cubicBezTo>
                  <a:pt x="3699" y="18827"/>
                  <a:pt x="3716" y="18834"/>
                  <a:pt x="3721" y="18848"/>
                </a:cubicBezTo>
                <a:cubicBezTo>
                  <a:pt x="3723" y="18853"/>
                  <a:pt x="3719" y="18867"/>
                  <a:pt x="3721" y="18873"/>
                </a:cubicBezTo>
                <a:cubicBezTo>
                  <a:pt x="3751" y="18950"/>
                  <a:pt x="3752" y="19047"/>
                  <a:pt x="3727" y="19208"/>
                </a:cubicBezTo>
                <a:cubicBezTo>
                  <a:pt x="3679" y="19519"/>
                  <a:pt x="3598" y="19654"/>
                  <a:pt x="3523" y="19586"/>
                </a:cubicBezTo>
                <a:cubicBezTo>
                  <a:pt x="3502" y="19567"/>
                  <a:pt x="3481" y="19537"/>
                  <a:pt x="3462" y="19485"/>
                </a:cubicBezTo>
                <a:cubicBezTo>
                  <a:pt x="3453" y="19461"/>
                  <a:pt x="3451" y="19466"/>
                  <a:pt x="3444" y="19450"/>
                </a:cubicBezTo>
                <a:cubicBezTo>
                  <a:pt x="3409" y="19369"/>
                  <a:pt x="3389" y="19375"/>
                  <a:pt x="3354" y="19532"/>
                </a:cubicBezTo>
                <a:cubicBezTo>
                  <a:pt x="3346" y="19568"/>
                  <a:pt x="3337" y="19577"/>
                  <a:pt x="3328" y="19604"/>
                </a:cubicBezTo>
                <a:cubicBezTo>
                  <a:pt x="3324" y="19614"/>
                  <a:pt x="3321" y="19628"/>
                  <a:pt x="3316" y="19636"/>
                </a:cubicBezTo>
                <a:cubicBezTo>
                  <a:pt x="3234" y="19827"/>
                  <a:pt x="3115" y="19694"/>
                  <a:pt x="2953" y="19191"/>
                </a:cubicBezTo>
                <a:cubicBezTo>
                  <a:pt x="2843" y="18850"/>
                  <a:pt x="2784" y="18686"/>
                  <a:pt x="2752" y="18647"/>
                </a:cubicBezTo>
                <a:cubicBezTo>
                  <a:pt x="2740" y="18665"/>
                  <a:pt x="2729" y="18678"/>
                  <a:pt x="2721" y="18735"/>
                </a:cubicBezTo>
                <a:cubicBezTo>
                  <a:pt x="2721" y="18737"/>
                  <a:pt x="2721" y="18740"/>
                  <a:pt x="2721" y="18742"/>
                </a:cubicBezTo>
                <a:cubicBezTo>
                  <a:pt x="2722" y="18803"/>
                  <a:pt x="2724" y="18878"/>
                  <a:pt x="2731" y="18990"/>
                </a:cubicBezTo>
                <a:cubicBezTo>
                  <a:pt x="2751" y="19293"/>
                  <a:pt x="2710" y="19518"/>
                  <a:pt x="2595" y="19737"/>
                </a:cubicBezTo>
                <a:cubicBezTo>
                  <a:pt x="2404" y="20099"/>
                  <a:pt x="2170" y="20166"/>
                  <a:pt x="2212" y="19845"/>
                </a:cubicBezTo>
                <a:cubicBezTo>
                  <a:pt x="2217" y="19809"/>
                  <a:pt x="2206" y="19793"/>
                  <a:pt x="2204" y="19768"/>
                </a:cubicBezTo>
                <a:cubicBezTo>
                  <a:pt x="2179" y="19717"/>
                  <a:pt x="2149" y="19645"/>
                  <a:pt x="2147" y="19675"/>
                </a:cubicBezTo>
                <a:cubicBezTo>
                  <a:pt x="2145" y="19702"/>
                  <a:pt x="2121" y="19702"/>
                  <a:pt x="2090" y="19690"/>
                </a:cubicBezTo>
                <a:cubicBezTo>
                  <a:pt x="2032" y="19721"/>
                  <a:pt x="1967" y="19789"/>
                  <a:pt x="1904" y="19910"/>
                </a:cubicBezTo>
                <a:cubicBezTo>
                  <a:pt x="1761" y="20190"/>
                  <a:pt x="1856" y="20296"/>
                  <a:pt x="2277" y="20336"/>
                </a:cubicBezTo>
                <a:cubicBezTo>
                  <a:pt x="2284" y="20336"/>
                  <a:pt x="2289" y="20342"/>
                  <a:pt x="2295" y="20342"/>
                </a:cubicBezTo>
                <a:cubicBezTo>
                  <a:pt x="2467" y="20363"/>
                  <a:pt x="2666" y="20435"/>
                  <a:pt x="2745" y="20511"/>
                </a:cubicBezTo>
                <a:cubicBezTo>
                  <a:pt x="2782" y="20546"/>
                  <a:pt x="2820" y="20560"/>
                  <a:pt x="2859" y="20576"/>
                </a:cubicBezTo>
                <a:cubicBezTo>
                  <a:pt x="2878" y="20582"/>
                  <a:pt x="2905" y="20595"/>
                  <a:pt x="2923" y="20599"/>
                </a:cubicBezTo>
                <a:cubicBezTo>
                  <a:pt x="2977" y="20607"/>
                  <a:pt x="3035" y="20606"/>
                  <a:pt x="3102" y="20582"/>
                </a:cubicBezTo>
                <a:cubicBezTo>
                  <a:pt x="3315" y="20506"/>
                  <a:pt x="3454" y="20501"/>
                  <a:pt x="3570" y="20563"/>
                </a:cubicBezTo>
                <a:cubicBezTo>
                  <a:pt x="3640" y="20600"/>
                  <a:pt x="3703" y="20656"/>
                  <a:pt x="3762" y="20748"/>
                </a:cubicBezTo>
                <a:cubicBezTo>
                  <a:pt x="3840" y="20873"/>
                  <a:pt x="3928" y="20921"/>
                  <a:pt x="4038" y="20945"/>
                </a:cubicBezTo>
                <a:cubicBezTo>
                  <a:pt x="4099" y="20954"/>
                  <a:pt x="4176" y="20963"/>
                  <a:pt x="4275" y="20964"/>
                </a:cubicBezTo>
                <a:cubicBezTo>
                  <a:pt x="4406" y="20955"/>
                  <a:pt x="4540" y="20942"/>
                  <a:pt x="4560" y="20932"/>
                </a:cubicBezTo>
                <a:cubicBezTo>
                  <a:pt x="4707" y="20857"/>
                  <a:pt x="5009" y="20880"/>
                  <a:pt x="5061" y="20971"/>
                </a:cubicBezTo>
                <a:cubicBezTo>
                  <a:pt x="5150" y="21128"/>
                  <a:pt x="5670" y="21300"/>
                  <a:pt x="5733" y="21193"/>
                </a:cubicBezTo>
                <a:cubicBezTo>
                  <a:pt x="5761" y="21145"/>
                  <a:pt x="5821" y="21131"/>
                  <a:pt x="5867" y="21161"/>
                </a:cubicBezTo>
                <a:cubicBezTo>
                  <a:pt x="5913" y="21191"/>
                  <a:pt x="6007" y="21164"/>
                  <a:pt x="6077" y="21103"/>
                </a:cubicBezTo>
                <a:cubicBezTo>
                  <a:pt x="6179" y="21013"/>
                  <a:pt x="6237" y="21022"/>
                  <a:pt x="6366" y="21146"/>
                </a:cubicBezTo>
                <a:cubicBezTo>
                  <a:pt x="6435" y="21212"/>
                  <a:pt x="6472" y="21237"/>
                  <a:pt x="6500" y="21243"/>
                </a:cubicBezTo>
                <a:cubicBezTo>
                  <a:pt x="6507" y="21241"/>
                  <a:pt x="6515" y="21244"/>
                  <a:pt x="6521" y="21241"/>
                </a:cubicBezTo>
                <a:cubicBezTo>
                  <a:pt x="6544" y="21233"/>
                  <a:pt x="6560" y="21209"/>
                  <a:pt x="6584" y="21144"/>
                </a:cubicBezTo>
                <a:cubicBezTo>
                  <a:pt x="6627" y="21024"/>
                  <a:pt x="6664" y="21010"/>
                  <a:pt x="6741" y="21092"/>
                </a:cubicBezTo>
                <a:cubicBezTo>
                  <a:pt x="6775" y="21128"/>
                  <a:pt x="6815" y="21152"/>
                  <a:pt x="6857" y="21170"/>
                </a:cubicBezTo>
                <a:cubicBezTo>
                  <a:pt x="6881" y="21167"/>
                  <a:pt x="6906" y="21168"/>
                  <a:pt x="6930" y="21163"/>
                </a:cubicBezTo>
                <a:cubicBezTo>
                  <a:pt x="6981" y="21144"/>
                  <a:pt x="7031" y="21111"/>
                  <a:pt x="7079" y="21070"/>
                </a:cubicBezTo>
                <a:cubicBezTo>
                  <a:pt x="7088" y="21007"/>
                  <a:pt x="7114" y="20896"/>
                  <a:pt x="7158" y="20772"/>
                </a:cubicBezTo>
                <a:cubicBezTo>
                  <a:pt x="7249" y="20520"/>
                  <a:pt x="7256" y="20515"/>
                  <a:pt x="7380" y="20694"/>
                </a:cubicBezTo>
                <a:cubicBezTo>
                  <a:pt x="7532" y="20914"/>
                  <a:pt x="7763" y="20935"/>
                  <a:pt x="7903" y="20742"/>
                </a:cubicBezTo>
                <a:cubicBezTo>
                  <a:pt x="7905" y="20739"/>
                  <a:pt x="7908" y="20742"/>
                  <a:pt x="7910" y="20740"/>
                </a:cubicBezTo>
                <a:cubicBezTo>
                  <a:pt x="7925" y="20695"/>
                  <a:pt x="7947" y="20669"/>
                  <a:pt x="7969" y="20681"/>
                </a:cubicBezTo>
                <a:cubicBezTo>
                  <a:pt x="8004" y="20659"/>
                  <a:pt x="8030" y="20671"/>
                  <a:pt x="8064" y="20766"/>
                </a:cubicBezTo>
                <a:cubicBezTo>
                  <a:pt x="8069" y="20780"/>
                  <a:pt x="8080" y="20784"/>
                  <a:pt x="8087" y="20796"/>
                </a:cubicBezTo>
                <a:cubicBezTo>
                  <a:pt x="8115" y="20825"/>
                  <a:pt x="8144" y="20855"/>
                  <a:pt x="8180" y="20876"/>
                </a:cubicBezTo>
                <a:cubicBezTo>
                  <a:pt x="8181" y="20876"/>
                  <a:pt x="8182" y="20876"/>
                  <a:pt x="8182" y="20876"/>
                </a:cubicBezTo>
                <a:cubicBezTo>
                  <a:pt x="8211" y="20883"/>
                  <a:pt x="8240" y="20892"/>
                  <a:pt x="8274" y="20880"/>
                </a:cubicBezTo>
                <a:cubicBezTo>
                  <a:pt x="8356" y="20852"/>
                  <a:pt x="8523" y="20916"/>
                  <a:pt x="8651" y="21023"/>
                </a:cubicBezTo>
                <a:cubicBezTo>
                  <a:pt x="8777" y="21129"/>
                  <a:pt x="8930" y="21199"/>
                  <a:pt x="8989" y="21178"/>
                </a:cubicBezTo>
                <a:cubicBezTo>
                  <a:pt x="9048" y="21157"/>
                  <a:pt x="9221" y="21213"/>
                  <a:pt x="9374" y="21304"/>
                </a:cubicBezTo>
                <a:cubicBezTo>
                  <a:pt x="9526" y="21394"/>
                  <a:pt x="9674" y="21432"/>
                  <a:pt x="9699" y="21388"/>
                </a:cubicBezTo>
                <a:cubicBezTo>
                  <a:pt x="9702" y="21383"/>
                  <a:pt x="9714" y="21383"/>
                  <a:pt x="9718" y="21379"/>
                </a:cubicBezTo>
                <a:cubicBezTo>
                  <a:pt x="9745" y="21323"/>
                  <a:pt x="9777" y="21314"/>
                  <a:pt x="9822" y="21349"/>
                </a:cubicBezTo>
                <a:cubicBezTo>
                  <a:pt x="9853" y="21349"/>
                  <a:pt x="9886" y="21346"/>
                  <a:pt x="9919" y="21355"/>
                </a:cubicBezTo>
                <a:cubicBezTo>
                  <a:pt x="10041" y="21389"/>
                  <a:pt x="10090" y="21360"/>
                  <a:pt x="10090" y="21254"/>
                </a:cubicBezTo>
                <a:cubicBezTo>
                  <a:pt x="10090" y="21090"/>
                  <a:pt x="10427" y="20911"/>
                  <a:pt x="10567" y="21001"/>
                </a:cubicBezTo>
                <a:cubicBezTo>
                  <a:pt x="10614" y="21032"/>
                  <a:pt x="10715" y="21049"/>
                  <a:pt x="10789" y="21036"/>
                </a:cubicBezTo>
                <a:cubicBezTo>
                  <a:pt x="10979" y="21003"/>
                  <a:pt x="11561" y="21274"/>
                  <a:pt x="11561" y="21396"/>
                </a:cubicBezTo>
                <a:cubicBezTo>
                  <a:pt x="11561" y="21405"/>
                  <a:pt x="11566" y="21403"/>
                  <a:pt x="11567" y="21409"/>
                </a:cubicBezTo>
                <a:cubicBezTo>
                  <a:pt x="11578" y="21415"/>
                  <a:pt x="11593" y="21429"/>
                  <a:pt x="11603" y="21431"/>
                </a:cubicBezTo>
                <a:cubicBezTo>
                  <a:pt x="11604" y="21431"/>
                  <a:pt x="11605" y="21431"/>
                  <a:pt x="11605" y="21431"/>
                </a:cubicBezTo>
                <a:cubicBezTo>
                  <a:pt x="11627" y="21423"/>
                  <a:pt x="11648" y="21418"/>
                  <a:pt x="11675" y="21396"/>
                </a:cubicBezTo>
                <a:cubicBezTo>
                  <a:pt x="11677" y="21395"/>
                  <a:pt x="11679" y="21396"/>
                  <a:pt x="11681" y="21394"/>
                </a:cubicBezTo>
                <a:cubicBezTo>
                  <a:pt x="11689" y="21387"/>
                  <a:pt x="11692" y="21389"/>
                  <a:pt x="11699" y="21383"/>
                </a:cubicBezTo>
                <a:cubicBezTo>
                  <a:pt x="11718" y="21362"/>
                  <a:pt x="11742" y="21345"/>
                  <a:pt x="11772" y="21340"/>
                </a:cubicBezTo>
                <a:cubicBezTo>
                  <a:pt x="11784" y="21338"/>
                  <a:pt x="11797" y="21340"/>
                  <a:pt x="11807" y="21342"/>
                </a:cubicBezTo>
                <a:cubicBezTo>
                  <a:pt x="11824" y="21343"/>
                  <a:pt x="11840" y="21342"/>
                  <a:pt x="11856" y="21349"/>
                </a:cubicBezTo>
                <a:cubicBezTo>
                  <a:pt x="11880" y="21359"/>
                  <a:pt x="11906" y="21355"/>
                  <a:pt x="11931" y="21351"/>
                </a:cubicBezTo>
                <a:cubicBezTo>
                  <a:pt x="11958" y="21332"/>
                  <a:pt x="11985" y="21300"/>
                  <a:pt x="12009" y="21256"/>
                </a:cubicBezTo>
                <a:cubicBezTo>
                  <a:pt x="12093" y="21096"/>
                  <a:pt x="12111" y="21103"/>
                  <a:pt x="12304" y="21349"/>
                </a:cubicBezTo>
                <a:cubicBezTo>
                  <a:pt x="12361" y="21421"/>
                  <a:pt x="12408" y="21468"/>
                  <a:pt x="12436" y="21487"/>
                </a:cubicBezTo>
                <a:cubicBezTo>
                  <a:pt x="12464" y="21507"/>
                  <a:pt x="12475" y="21500"/>
                  <a:pt x="12461" y="21457"/>
                </a:cubicBezTo>
                <a:cubicBezTo>
                  <a:pt x="12459" y="21451"/>
                  <a:pt x="12460" y="21448"/>
                  <a:pt x="12459" y="21442"/>
                </a:cubicBezTo>
                <a:cubicBezTo>
                  <a:pt x="12447" y="21411"/>
                  <a:pt x="12438" y="21380"/>
                  <a:pt x="12442" y="21355"/>
                </a:cubicBezTo>
                <a:cubicBezTo>
                  <a:pt x="12422" y="21171"/>
                  <a:pt x="12534" y="21103"/>
                  <a:pt x="12691" y="21254"/>
                </a:cubicBezTo>
                <a:cubicBezTo>
                  <a:pt x="12781" y="21341"/>
                  <a:pt x="12856" y="21377"/>
                  <a:pt x="12856" y="21334"/>
                </a:cubicBezTo>
                <a:cubicBezTo>
                  <a:pt x="12856" y="21302"/>
                  <a:pt x="12884" y="21309"/>
                  <a:pt x="12919" y="21334"/>
                </a:cubicBezTo>
                <a:cubicBezTo>
                  <a:pt x="12934" y="21338"/>
                  <a:pt x="12945" y="21351"/>
                  <a:pt x="12958" y="21362"/>
                </a:cubicBezTo>
                <a:cubicBezTo>
                  <a:pt x="12959" y="21363"/>
                  <a:pt x="12958" y="21363"/>
                  <a:pt x="12960" y="21364"/>
                </a:cubicBezTo>
                <a:cubicBezTo>
                  <a:pt x="12993" y="21398"/>
                  <a:pt x="13022" y="21409"/>
                  <a:pt x="13049" y="21407"/>
                </a:cubicBezTo>
                <a:cubicBezTo>
                  <a:pt x="13057" y="21405"/>
                  <a:pt x="13064" y="21403"/>
                  <a:pt x="13072" y="21401"/>
                </a:cubicBezTo>
                <a:cubicBezTo>
                  <a:pt x="13100" y="21390"/>
                  <a:pt x="13126" y="21367"/>
                  <a:pt x="13161" y="21317"/>
                </a:cubicBezTo>
                <a:cubicBezTo>
                  <a:pt x="13196" y="21266"/>
                  <a:pt x="13217" y="21256"/>
                  <a:pt x="13239" y="21245"/>
                </a:cubicBezTo>
                <a:cubicBezTo>
                  <a:pt x="13263" y="21225"/>
                  <a:pt x="13290" y="21239"/>
                  <a:pt x="13306" y="21278"/>
                </a:cubicBezTo>
                <a:cubicBezTo>
                  <a:pt x="13323" y="21300"/>
                  <a:pt x="13334" y="21305"/>
                  <a:pt x="13359" y="21353"/>
                </a:cubicBezTo>
                <a:cubicBezTo>
                  <a:pt x="13439" y="21513"/>
                  <a:pt x="13516" y="21533"/>
                  <a:pt x="13878" y="21496"/>
                </a:cubicBezTo>
                <a:cubicBezTo>
                  <a:pt x="14148" y="21468"/>
                  <a:pt x="14327" y="21490"/>
                  <a:pt x="14367" y="21558"/>
                </a:cubicBezTo>
                <a:cubicBezTo>
                  <a:pt x="14376" y="21575"/>
                  <a:pt x="14391" y="21579"/>
                  <a:pt x="14403" y="21589"/>
                </a:cubicBezTo>
                <a:cubicBezTo>
                  <a:pt x="14432" y="21590"/>
                  <a:pt x="14481" y="21591"/>
                  <a:pt x="14493" y="21593"/>
                </a:cubicBezTo>
                <a:cubicBezTo>
                  <a:pt x="14510" y="21585"/>
                  <a:pt x="14525" y="21582"/>
                  <a:pt x="14542" y="21567"/>
                </a:cubicBezTo>
                <a:cubicBezTo>
                  <a:pt x="14612" y="21505"/>
                  <a:pt x="14659" y="21507"/>
                  <a:pt x="14697" y="21552"/>
                </a:cubicBezTo>
                <a:cubicBezTo>
                  <a:pt x="14842" y="21530"/>
                  <a:pt x="15044" y="21518"/>
                  <a:pt x="15295" y="21526"/>
                </a:cubicBezTo>
                <a:cubicBezTo>
                  <a:pt x="15387" y="21529"/>
                  <a:pt x="15426" y="21520"/>
                  <a:pt x="15499" y="21520"/>
                </a:cubicBezTo>
                <a:cubicBezTo>
                  <a:pt x="15698" y="21509"/>
                  <a:pt x="15899" y="21473"/>
                  <a:pt x="16043" y="21431"/>
                </a:cubicBezTo>
                <a:cubicBezTo>
                  <a:pt x="16048" y="21426"/>
                  <a:pt x="16059" y="21423"/>
                  <a:pt x="16063" y="21418"/>
                </a:cubicBezTo>
                <a:cubicBezTo>
                  <a:pt x="16117" y="21349"/>
                  <a:pt x="16249" y="21291"/>
                  <a:pt x="16354" y="21291"/>
                </a:cubicBezTo>
                <a:cubicBezTo>
                  <a:pt x="16460" y="21291"/>
                  <a:pt x="16614" y="21210"/>
                  <a:pt x="16698" y="21111"/>
                </a:cubicBezTo>
                <a:cubicBezTo>
                  <a:pt x="16842" y="20943"/>
                  <a:pt x="16865" y="20943"/>
                  <a:pt x="17067" y="21083"/>
                </a:cubicBezTo>
                <a:cubicBezTo>
                  <a:pt x="17117" y="21118"/>
                  <a:pt x="17150" y="21128"/>
                  <a:pt x="17189" y="21144"/>
                </a:cubicBezTo>
                <a:cubicBezTo>
                  <a:pt x="17241" y="21146"/>
                  <a:pt x="17293" y="21146"/>
                  <a:pt x="17350" y="21139"/>
                </a:cubicBezTo>
                <a:cubicBezTo>
                  <a:pt x="17379" y="21136"/>
                  <a:pt x="17413" y="21134"/>
                  <a:pt x="17446" y="21131"/>
                </a:cubicBezTo>
                <a:cubicBezTo>
                  <a:pt x="17542" y="21077"/>
                  <a:pt x="17935" y="21003"/>
                  <a:pt x="18348" y="20967"/>
                </a:cubicBezTo>
                <a:cubicBezTo>
                  <a:pt x="18901" y="20918"/>
                  <a:pt x="19150" y="20857"/>
                  <a:pt x="19223" y="20751"/>
                </a:cubicBezTo>
                <a:cubicBezTo>
                  <a:pt x="19317" y="20616"/>
                  <a:pt x="19331" y="20617"/>
                  <a:pt x="19384" y="20764"/>
                </a:cubicBezTo>
                <a:cubicBezTo>
                  <a:pt x="19399" y="20804"/>
                  <a:pt x="19419" y="20832"/>
                  <a:pt x="19441" y="20856"/>
                </a:cubicBezTo>
                <a:cubicBezTo>
                  <a:pt x="19534" y="20910"/>
                  <a:pt x="19616" y="20898"/>
                  <a:pt x="19730" y="20824"/>
                </a:cubicBezTo>
                <a:cubicBezTo>
                  <a:pt x="19744" y="20811"/>
                  <a:pt x="19756" y="20804"/>
                  <a:pt x="19769" y="20787"/>
                </a:cubicBezTo>
                <a:cubicBezTo>
                  <a:pt x="19828" y="20712"/>
                  <a:pt x="20001" y="20651"/>
                  <a:pt x="20154" y="20651"/>
                </a:cubicBezTo>
                <a:cubicBezTo>
                  <a:pt x="20367" y="20651"/>
                  <a:pt x="20457" y="20595"/>
                  <a:pt x="20533" y="20420"/>
                </a:cubicBezTo>
                <a:cubicBezTo>
                  <a:pt x="20550" y="20380"/>
                  <a:pt x="20576" y="20353"/>
                  <a:pt x="20600" y="20323"/>
                </a:cubicBezTo>
                <a:cubicBezTo>
                  <a:pt x="20644" y="20251"/>
                  <a:pt x="20698" y="20214"/>
                  <a:pt x="20757" y="20208"/>
                </a:cubicBezTo>
                <a:cubicBezTo>
                  <a:pt x="20852" y="20180"/>
                  <a:pt x="20954" y="20200"/>
                  <a:pt x="21036" y="20286"/>
                </a:cubicBezTo>
                <a:cubicBezTo>
                  <a:pt x="21099" y="20353"/>
                  <a:pt x="21197" y="20350"/>
                  <a:pt x="21361" y="20271"/>
                </a:cubicBezTo>
                <a:lnTo>
                  <a:pt x="21559" y="20174"/>
                </a:lnTo>
                <a:cubicBezTo>
                  <a:pt x="21534" y="20141"/>
                  <a:pt x="21529" y="20120"/>
                  <a:pt x="21463" y="20061"/>
                </a:cubicBezTo>
                <a:lnTo>
                  <a:pt x="21335" y="19949"/>
                </a:lnTo>
                <a:cubicBezTo>
                  <a:pt x="21322" y="19939"/>
                  <a:pt x="21315" y="19931"/>
                  <a:pt x="21304" y="19921"/>
                </a:cubicBezTo>
                <a:lnTo>
                  <a:pt x="21213" y="19841"/>
                </a:lnTo>
                <a:lnTo>
                  <a:pt x="21306" y="19541"/>
                </a:lnTo>
                <a:cubicBezTo>
                  <a:pt x="21309" y="19531"/>
                  <a:pt x="21308" y="19530"/>
                  <a:pt x="21311" y="19519"/>
                </a:cubicBezTo>
                <a:cubicBezTo>
                  <a:pt x="21359" y="19333"/>
                  <a:pt x="21365" y="19203"/>
                  <a:pt x="21325" y="19230"/>
                </a:cubicBezTo>
                <a:cubicBezTo>
                  <a:pt x="21284" y="19256"/>
                  <a:pt x="21224" y="19234"/>
                  <a:pt x="21192" y="19180"/>
                </a:cubicBezTo>
                <a:cubicBezTo>
                  <a:pt x="21152" y="19111"/>
                  <a:pt x="21106" y="19111"/>
                  <a:pt x="21028" y="19180"/>
                </a:cubicBezTo>
                <a:cubicBezTo>
                  <a:pt x="21017" y="19189"/>
                  <a:pt x="21006" y="19192"/>
                  <a:pt x="20997" y="19197"/>
                </a:cubicBezTo>
                <a:cubicBezTo>
                  <a:pt x="20988" y="19203"/>
                  <a:pt x="20977" y="19212"/>
                  <a:pt x="20968" y="19215"/>
                </a:cubicBezTo>
                <a:cubicBezTo>
                  <a:pt x="20968" y="19215"/>
                  <a:pt x="20967" y="19214"/>
                  <a:pt x="20966" y="19215"/>
                </a:cubicBezTo>
                <a:cubicBezTo>
                  <a:pt x="20946" y="19221"/>
                  <a:pt x="20928" y="19216"/>
                  <a:pt x="20907" y="19206"/>
                </a:cubicBezTo>
                <a:cubicBezTo>
                  <a:pt x="20868" y="19186"/>
                  <a:pt x="20825" y="19136"/>
                  <a:pt x="20773" y="19051"/>
                </a:cubicBezTo>
                <a:cubicBezTo>
                  <a:pt x="20732" y="18984"/>
                  <a:pt x="20698" y="18903"/>
                  <a:pt x="20671" y="18828"/>
                </a:cubicBezTo>
                <a:cubicBezTo>
                  <a:pt x="20647" y="18762"/>
                  <a:pt x="20630" y="18700"/>
                  <a:pt x="20628" y="18657"/>
                </a:cubicBezTo>
                <a:cubicBezTo>
                  <a:pt x="20624" y="18531"/>
                  <a:pt x="20605" y="18543"/>
                  <a:pt x="20543" y="18707"/>
                </a:cubicBezTo>
                <a:cubicBezTo>
                  <a:pt x="20447" y="18961"/>
                  <a:pt x="20296" y="18888"/>
                  <a:pt x="20290" y="18595"/>
                </a:cubicBezTo>
                <a:cubicBezTo>
                  <a:pt x="20289" y="18589"/>
                  <a:pt x="20287" y="18588"/>
                  <a:pt x="20286" y="18582"/>
                </a:cubicBezTo>
                <a:cubicBezTo>
                  <a:pt x="20275" y="18511"/>
                  <a:pt x="20253" y="18451"/>
                  <a:pt x="20231" y="18409"/>
                </a:cubicBezTo>
                <a:cubicBezTo>
                  <a:pt x="20217" y="18395"/>
                  <a:pt x="20204" y="18377"/>
                  <a:pt x="20187" y="18381"/>
                </a:cubicBezTo>
                <a:cubicBezTo>
                  <a:pt x="20157" y="18388"/>
                  <a:pt x="20126" y="18363"/>
                  <a:pt x="20095" y="18336"/>
                </a:cubicBezTo>
                <a:cubicBezTo>
                  <a:pt x="20080" y="18322"/>
                  <a:pt x="20065" y="18306"/>
                  <a:pt x="20050" y="18286"/>
                </a:cubicBezTo>
                <a:cubicBezTo>
                  <a:pt x="20038" y="18270"/>
                  <a:pt x="20026" y="18247"/>
                  <a:pt x="20013" y="18225"/>
                </a:cubicBezTo>
                <a:cubicBezTo>
                  <a:pt x="19979" y="18165"/>
                  <a:pt x="19946" y="18091"/>
                  <a:pt x="19916" y="18001"/>
                </a:cubicBezTo>
                <a:cubicBezTo>
                  <a:pt x="19913" y="17991"/>
                  <a:pt x="19909" y="17987"/>
                  <a:pt x="19906" y="17977"/>
                </a:cubicBezTo>
                <a:cubicBezTo>
                  <a:pt x="19905" y="17975"/>
                  <a:pt x="19904" y="17974"/>
                  <a:pt x="19903" y="17973"/>
                </a:cubicBezTo>
                <a:cubicBezTo>
                  <a:pt x="19903" y="17972"/>
                  <a:pt x="19902" y="17965"/>
                  <a:pt x="19901" y="17964"/>
                </a:cubicBezTo>
                <a:cubicBezTo>
                  <a:pt x="19900" y="17958"/>
                  <a:pt x="19897" y="17949"/>
                  <a:pt x="19895" y="17942"/>
                </a:cubicBezTo>
                <a:cubicBezTo>
                  <a:pt x="19857" y="17815"/>
                  <a:pt x="19825" y="17677"/>
                  <a:pt x="19804" y="17517"/>
                </a:cubicBezTo>
                <a:cubicBezTo>
                  <a:pt x="19803" y="17513"/>
                  <a:pt x="19802" y="17512"/>
                  <a:pt x="19802" y="17508"/>
                </a:cubicBezTo>
                <a:cubicBezTo>
                  <a:pt x="19798" y="17480"/>
                  <a:pt x="19795" y="17481"/>
                  <a:pt x="19791" y="17456"/>
                </a:cubicBezTo>
                <a:cubicBezTo>
                  <a:pt x="19775" y="17345"/>
                  <a:pt x="19757" y="17244"/>
                  <a:pt x="19734" y="17195"/>
                </a:cubicBezTo>
                <a:cubicBezTo>
                  <a:pt x="19723" y="17169"/>
                  <a:pt x="19710" y="17156"/>
                  <a:pt x="19696" y="17145"/>
                </a:cubicBezTo>
                <a:cubicBezTo>
                  <a:pt x="19694" y="17145"/>
                  <a:pt x="19691" y="17143"/>
                  <a:pt x="19690" y="17143"/>
                </a:cubicBezTo>
                <a:cubicBezTo>
                  <a:pt x="19672" y="17144"/>
                  <a:pt x="19654" y="17152"/>
                  <a:pt x="19631" y="17173"/>
                </a:cubicBezTo>
                <a:cubicBezTo>
                  <a:pt x="19539" y="17254"/>
                  <a:pt x="19493" y="17231"/>
                  <a:pt x="19429" y="17061"/>
                </a:cubicBezTo>
                <a:cubicBezTo>
                  <a:pt x="19351" y="16854"/>
                  <a:pt x="19347" y="16859"/>
                  <a:pt x="19341" y="17132"/>
                </a:cubicBezTo>
                <a:cubicBezTo>
                  <a:pt x="19337" y="17384"/>
                  <a:pt x="19091" y="17775"/>
                  <a:pt x="19069" y="17567"/>
                </a:cubicBezTo>
                <a:cubicBezTo>
                  <a:pt x="19064" y="17523"/>
                  <a:pt x="19034" y="17587"/>
                  <a:pt x="19001" y="17709"/>
                </a:cubicBezTo>
                <a:cubicBezTo>
                  <a:pt x="18995" y="17732"/>
                  <a:pt x="18986" y="17741"/>
                  <a:pt x="18979" y="17761"/>
                </a:cubicBezTo>
                <a:cubicBezTo>
                  <a:pt x="18964" y="17857"/>
                  <a:pt x="18934" y="17907"/>
                  <a:pt x="18889" y="17917"/>
                </a:cubicBezTo>
                <a:cubicBezTo>
                  <a:pt x="18814" y="17985"/>
                  <a:pt x="18725" y="17963"/>
                  <a:pt x="18651" y="17817"/>
                </a:cubicBezTo>
                <a:cubicBezTo>
                  <a:pt x="18600" y="17716"/>
                  <a:pt x="18519" y="16899"/>
                  <a:pt x="18470" y="16000"/>
                </a:cubicBezTo>
                <a:cubicBezTo>
                  <a:pt x="18370" y="14178"/>
                  <a:pt x="18194" y="13225"/>
                  <a:pt x="17780" y="12259"/>
                </a:cubicBezTo>
                <a:cubicBezTo>
                  <a:pt x="17759" y="12211"/>
                  <a:pt x="17732" y="12120"/>
                  <a:pt x="17708" y="12060"/>
                </a:cubicBezTo>
                <a:cubicBezTo>
                  <a:pt x="17683" y="12004"/>
                  <a:pt x="17663" y="11948"/>
                  <a:pt x="17635" y="11892"/>
                </a:cubicBezTo>
                <a:cubicBezTo>
                  <a:pt x="17622" y="11865"/>
                  <a:pt x="17584" y="11728"/>
                  <a:pt x="17566" y="11678"/>
                </a:cubicBezTo>
                <a:cubicBezTo>
                  <a:pt x="17515" y="11531"/>
                  <a:pt x="17476" y="11406"/>
                  <a:pt x="17427" y="11250"/>
                </a:cubicBezTo>
                <a:cubicBezTo>
                  <a:pt x="17378" y="11090"/>
                  <a:pt x="17344" y="10993"/>
                  <a:pt x="17287" y="10790"/>
                </a:cubicBezTo>
                <a:cubicBezTo>
                  <a:pt x="17279" y="10762"/>
                  <a:pt x="17268" y="10729"/>
                  <a:pt x="17260" y="10702"/>
                </a:cubicBezTo>
                <a:cubicBezTo>
                  <a:pt x="17127" y="10197"/>
                  <a:pt x="16975" y="9638"/>
                  <a:pt x="16924" y="9462"/>
                </a:cubicBezTo>
                <a:cubicBezTo>
                  <a:pt x="16843" y="9180"/>
                  <a:pt x="16818" y="8974"/>
                  <a:pt x="16843" y="8822"/>
                </a:cubicBezTo>
                <a:cubicBezTo>
                  <a:pt x="16858" y="8681"/>
                  <a:pt x="16918" y="8598"/>
                  <a:pt x="17036" y="8550"/>
                </a:cubicBezTo>
                <a:cubicBezTo>
                  <a:pt x="17095" y="8527"/>
                  <a:pt x="17140" y="8477"/>
                  <a:pt x="17185" y="8429"/>
                </a:cubicBezTo>
                <a:cubicBezTo>
                  <a:pt x="17215" y="8395"/>
                  <a:pt x="17241" y="8363"/>
                  <a:pt x="17262" y="8330"/>
                </a:cubicBezTo>
                <a:cubicBezTo>
                  <a:pt x="17279" y="8303"/>
                  <a:pt x="17293" y="8276"/>
                  <a:pt x="17305" y="8248"/>
                </a:cubicBezTo>
                <a:cubicBezTo>
                  <a:pt x="17319" y="8215"/>
                  <a:pt x="17337" y="8183"/>
                  <a:pt x="17340" y="8153"/>
                </a:cubicBezTo>
                <a:cubicBezTo>
                  <a:pt x="17341" y="8131"/>
                  <a:pt x="17331" y="8113"/>
                  <a:pt x="17328" y="8092"/>
                </a:cubicBezTo>
                <a:cubicBezTo>
                  <a:pt x="17313" y="8007"/>
                  <a:pt x="17249" y="7936"/>
                  <a:pt x="17146" y="7879"/>
                </a:cubicBezTo>
                <a:cubicBezTo>
                  <a:pt x="17064" y="7857"/>
                  <a:pt x="16985" y="7807"/>
                  <a:pt x="16912" y="7729"/>
                </a:cubicBezTo>
                <a:cubicBezTo>
                  <a:pt x="16909" y="7726"/>
                  <a:pt x="16905" y="7724"/>
                  <a:pt x="16902" y="7721"/>
                </a:cubicBezTo>
                <a:cubicBezTo>
                  <a:pt x="16897" y="7716"/>
                  <a:pt x="16894" y="7711"/>
                  <a:pt x="16890" y="7706"/>
                </a:cubicBezTo>
                <a:cubicBezTo>
                  <a:pt x="16887" y="7702"/>
                  <a:pt x="16884" y="7698"/>
                  <a:pt x="16882" y="7695"/>
                </a:cubicBezTo>
                <a:cubicBezTo>
                  <a:pt x="16841" y="7646"/>
                  <a:pt x="16806" y="7592"/>
                  <a:pt x="16772" y="7531"/>
                </a:cubicBezTo>
                <a:cubicBezTo>
                  <a:pt x="16767" y="7523"/>
                  <a:pt x="16759" y="7517"/>
                  <a:pt x="16755" y="7509"/>
                </a:cubicBezTo>
                <a:cubicBezTo>
                  <a:pt x="16752" y="7503"/>
                  <a:pt x="16752" y="7494"/>
                  <a:pt x="16749" y="7488"/>
                </a:cubicBezTo>
                <a:cubicBezTo>
                  <a:pt x="16680" y="7352"/>
                  <a:pt x="16624" y="7200"/>
                  <a:pt x="16605" y="7032"/>
                </a:cubicBezTo>
                <a:cubicBezTo>
                  <a:pt x="16555" y="6611"/>
                  <a:pt x="16422" y="6356"/>
                  <a:pt x="16173" y="6222"/>
                </a:cubicBezTo>
                <a:cubicBezTo>
                  <a:pt x="16090" y="6177"/>
                  <a:pt x="15992" y="6145"/>
                  <a:pt x="15882" y="6127"/>
                </a:cubicBezTo>
                <a:cubicBezTo>
                  <a:pt x="15446" y="6053"/>
                  <a:pt x="14971" y="5643"/>
                  <a:pt x="15112" y="5464"/>
                </a:cubicBezTo>
                <a:cubicBezTo>
                  <a:pt x="15167" y="5394"/>
                  <a:pt x="15264" y="5336"/>
                  <a:pt x="15330" y="5336"/>
                </a:cubicBezTo>
                <a:cubicBezTo>
                  <a:pt x="15395" y="5336"/>
                  <a:pt x="15448" y="5293"/>
                  <a:pt x="15448" y="5241"/>
                </a:cubicBezTo>
                <a:cubicBezTo>
                  <a:pt x="15448" y="5208"/>
                  <a:pt x="15529" y="5097"/>
                  <a:pt x="15631" y="4967"/>
                </a:cubicBezTo>
                <a:cubicBezTo>
                  <a:pt x="15685" y="4890"/>
                  <a:pt x="15755" y="4808"/>
                  <a:pt x="15825" y="4729"/>
                </a:cubicBezTo>
                <a:cubicBezTo>
                  <a:pt x="15959" y="4581"/>
                  <a:pt x="16052" y="4457"/>
                  <a:pt x="16114" y="4345"/>
                </a:cubicBezTo>
                <a:cubicBezTo>
                  <a:pt x="16116" y="4340"/>
                  <a:pt x="16118" y="4336"/>
                  <a:pt x="16120" y="4332"/>
                </a:cubicBezTo>
                <a:cubicBezTo>
                  <a:pt x="16161" y="4250"/>
                  <a:pt x="16190" y="4171"/>
                  <a:pt x="16197" y="4090"/>
                </a:cubicBezTo>
                <a:cubicBezTo>
                  <a:pt x="16200" y="4057"/>
                  <a:pt x="16203" y="4026"/>
                  <a:pt x="16214" y="3988"/>
                </a:cubicBezTo>
                <a:cubicBezTo>
                  <a:pt x="16223" y="3849"/>
                  <a:pt x="16253" y="3713"/>
                  <a:pt x="16289" y="3675"/>
                </a:cubicBezTo>
                <a:cubicBezTo>
                  <a:pt x="16313" y="3649"/>
                  <a:pt x="16322" y="3543"/>
                  <a:pt x="16320" y="3392"/>
                </a:cubicBezTo>
                <a:cubicBezTo>
                  <a:pt x="16320" y="3391"/>
                  <a:pt x="16320" y="3391"/>
                  <a:pt x="16320" y="3390"/>
                </a:cubicBezTo>
                <a:cubicBezTo>
                  <a:pt x="16320" y="3389"/>
                  <a:pt x="16320" y="3388"/>
                  <a:pt x="16320" y="3388"/>
                </a:cubicBezTo>
                <a:cubicBezTo>
                  <a:pt x="16313" y="2943"/>
                  <a:pt x="16206" y="2125"/>
                  <a:pt x="16091" y="1742"/>
                </a:cubicBezTo>
                <a:cubicBezTo>
                  <a:pt x="16085" y="1720"/>
                  <a:pt x="16080" y="1694"/>
                  <a:pt x="16073" y="1673"/>
                </a:cubicBezTo>
                <a:cubicBezTo>
                  <a:pt x="15872" y="1076"/>
                  <a:pt x="15583" y="771"/>
                  <a:pt x="15047" y="605"/>
                </a:cubicBezTo>
                <a:cubicBezTo>
                  <a:pt x="15046" y="605"/>
                  <a:pt x="15045" y="606"/>
                  <a:pt x="15045" y="605"/>
                </a:cubicBezTo>
                <a:cubicBezTo>
                  <a:pt x="14896" y="561"/>
                  <a:pt x="14732" y="520"/>
                  <a:pt x="14526" y="480"/>
                </a:cubicBezTo>
                <a:cubicBezTo>
                  <a:pt x="14489" y="473"/>
                  <a:pt x="14459" y="472"/>
                  <a:pt x="14428" y="469"/>
                </a:cubicBezTo>
                <a:cubicBezTo>
                  <a:pt x="14008" y="415"/>
                  <a:pt x="13688" y="479"/>
                  <a:pt x="13375" y="685"/>
                </a:cubicBezTo>
                <a:cubicBezTo>
                  <a:pt x="12725" y="1114"/>
                  <a:pt x="12380" y="1404"/>
                  <a:pt x="12406" y="1500"/>
                </a:cubicBezTo>
                <a:cubicBezTo>
                  <a:pt x="12419" y="1550"/>
                  <a:pt x="12349" y="1613"/>
                  <a:pt x="12253" y="1640"/>
                </a:cubicBezTo>
                <a:cubicBezTo>
                  <a:pt x="12233" y="1646"/>
                  <a:pt x="12223" y="1651"/>
                  <a:pt x="12206" y="1655"/>
                </a:cubicBezTo>
                <a:cubicBezTo>
                  <a:pt x="12180" y="1684"/>
                  <a:pt x="12153" y="1715"/>
                  <a:pt x="12135" y="1742"/>
                </a:cubicBezTo>
                <a:cubicBezTo>
                  <a:pt x="12128" y="1751"/>
                  <a:pt x="12117" y="1760"/>
                  <a:pt x="12110" y="1770"/>
                </a:cubicBezTo>
                <a:cubicBezTo>
                  <a:pt x="12090" y="1801"/>
                  <a:pt x="12089" y="1828"/>
                  <a:pt x="12072" y="1858"/>
                </a:cubicBezTo>
                <a:cubicBezTo>
                  <a:pt x="12059" y="1939"/>
                  <a:pt x="12049" y="2019"/>
                  <a:pt x="12043" y="2236"/>
                </a:cubicBezTo>
                <a:cubicBezTo>
                  <a:pt x="12040" y="2347"/>
                  <a:pt x="12033" y="2427"/>
                  <a:pt x="12025" y="2500"/>
                </a:cubicBezTo>
                <a:cubicBezTo>
                  <a:pt x="12064" y="2624"/>
                  <a:pt x="12039" y="2696"/>
                  <a:pt x="11976" y="2701"/>
                </a:cubicBezTo>
                <a:cubicBezTo>
                  <a:pt x="11934" y="2756"/>
                  <a:pt x="11869" y="2703"/>
                  <a:pt x="11772" y="2547"/>
                </a:cubicBezTo>
                <a:cubicBezTo>
                  <a:pt x="11619" y="2300"/>
                  <a:pt x="11251" y="2100"/>
                  <a:pt x="10834" y="2005"/>
                </a:cubicBezTo>
                <a:cubicBezTo>
                  <a:pt x="10820" y="2002"/>
                  <a:pt x="10807" y="1993"/>
                  <a:pt x="10793" y="1990"/>
                </a:cubicBezTo>
                <a:cubicBezTo>
                  <a:pt x="10790" y="1989"/>
                  <a:pt x="10786" y="1991"/>
                  <a:pt x="10783" y="1990"/>
                </a:cubicBezTo>
                <a:cubicBezTo>
                  <a:pt x="10714" y="1976"/>
                  <a:pt x="10645" y="1974"/>
                  <a:pt x="10575" y="1966"/>
                </a:cubicBezTo>
                <a:cubicBezTo>
                  <a:pt x="10493" y="1958"/>
                  <a:pt x="10414" y="1948"/>
                  <a:pt x="10327" y="1947"/>
                </a:cubicBezTo>
                <a:cubicBezTo>
                  <a:pt x="9870" y="1950"/>
                  <a:pt x="9536" y="2038"/>
                  <a:pt x="9245" y="2277"/>
                </a:cubicBezTo>
                <a:cubicBezTo>
                  <a:pt x="9118" y="2394"/>
                  <a:pt x="8990" y="2536"/>
                  <a:pt x="8871" y="2692"/>
                </a:cubicBezTo>
                <a:cubicBezTo>
                  <a:pt x="8742" y="2873"/>
                  <a:pt x="8614" y="3089"/>
                  <a:pt x="8476" y="3355"/>
                </a:cubicBezTo>
                <a:cubicBezTo>
                  <a:pt x="8380" y="3540"/>
                  <a:pt x="8284" y="3696"/>
                  <a:pt x="8207" y="3809"/>
                </a:cubicBezTo>
                <a:cubicBezTo>
                  <a:pt x="8132" y="3925"/>
                  <a:pt x="8071" y="4008"/>
                  <a:pt x="8048" y="4008"/>
                </a:cubicBezTo>
                <a:cubicBezTo>
                  <a:pt x="8025" y="4008"/>
                  <a:pt x="8003" y="3959"/>
                  <a:pt x="7983" y="3893"/>
                </a:cubicBezTo>
                <a:cubicBezTo>
                  <a:pt x="7982" y="3893"/>
                  <a:pt x="7983" y="3892"/>
                  <a:pt x="7983" y="3891"/>
                </a:cubicBezTo>
                <a:cubicBezTo>
                  <a:pt x="7957" y="3847"/>
                  <a:pt x="7931" y="3789"/>
                  <a:pt x="7916" y="3727"/>
                </a:cubicBezTo>
                <a:cubicBezTo>
                  <a:pt x="7886" y="3608"/>
                  <a:pt x="7909" y="3534"/>
                  <a:pt x="7962" y="3463"/>
                </a:cubicBezTo>
                <a:cubicBezTo>
                  <a:pt x="7982" y="3414"/>
                  <a:pt x="8024" y="3381"/>
                  <a:pt x="8070" y="3349"/>
                </a:cubicBezTo>
                <a:cubicBezTo>
                  <a:pt x="8076" y="3345"/>
                  <a:pt x="8078" y="3342"/>
                  <a:pt x="8083" y="3338"/>
                </a:cubicBezTo>
                <a:cubicBezTo>
                  <a:pt x="8089" y="3334"/>
                  <a:pt x="8089" y="3327"/>
                  <a:pt x="8097" y="3323"/>
                </a:cubicBezTo>
                <a:cubicBezTo>
                  <a:pt x="8142" y="3297"/>
                  <a:pt x="8177" y="3265"/>
                  <a:pt x="8205" y="3232"/>
                </a:cubicBezTo>
                <a:cubicBezTo>
                  <a:pt x="8219" y="3216"/>
                  <a:pt x="8224" y="3201"/>
                  <a:pt x="8233" y="3185"/>
                </a:cubicBezTo>
                <a:cubicBezTo>
                  <a:pt x="8245" y="3163"/>
                  <a:pt x="8259" y="3142"/>
                  <a:pt x="8264" y="3120"/>
                </a:cubicBezTo>
                <a:cubicBezTo>
                  <a:pt x="8266" y="3110"/>
                  <a:pt x="8264" y="3099"/>
                  <a:pt x="8264" y="3090"/>
                </a:cubicBezTo>
                <a:cubicBezTo>
                  <a:pt x="8258" y="3055"/>
                  <a:pt x="8245" y="3023"/>
                  <a:pt x="8227" y="2995"/>
                </a:cubicBezTo>
                <a:cubicBezTo>
                  <a:pt x="8219" y="2984"/>
                  <a:pt x="8216" y="2974"/>
                  <a:pt x="8205" y="2964"/>
                </a:cubicBezTo>
                <a:cubicBezTo>
                  <a:pt x="8201" y="2960"/>
                  <a:pt x="8196" y="2957"/>
                  <a:pt x="8193" y="2953"/>
                </a:cubicBezTo>
                <a:cubicBezTo>
                  <a:pt x="8140" y="2912"/>
                  <a:pt x="8044" y="2880"/>
                  <a:pt x="7940" y="2852"/>
                </a:cubicBezTo>
                <a:cubicBezTo>
                  <a:pt x="7887" y="2839"/>
                  <a:pt x="7817" y="2832"/>
                  <a:pt x="7743" y="2820"/>
                </a:cubicBezTo>
                <a:cubicBezTo>
                  <a:pt x="7625" y="2802"/>
                  <a:pt x="7507" y="2782"/>
                  <a:pt x="7352" y="2779"/>
                </a:cubicBezTo>
                <a:cubicBezTo>
                  <a:pt x="7105" y="2773"/>
                  <a:pt x="6879" y="2725"/>
                  <a:pt x="6849" y="2673"/>
                </a:cubicBezTo>
                <a:cubicBezTo>
                  <a:pt x="6817" y="2618"/>
                  <a:pt x="7015" y="2476"/>
                  <a:pt x="7317" y="2338"/>
                </a:cubicBezTo>
                <a:cubicBezTo>
                  <a:pt x="7606" y="2205"/>
                  <a:pt x="7844" y="2047"/>
                  <a:pt x="7844" y="1986"/>
                </a:cubicBezTo>
                <a:cubicBezTo>
                  <a:pt x="7844" y="1868"/>
                  <a:pt x="7470" y="1759"/>
                  <a:pt x="7062" y="1759"/>
                </a:cubicBezTo>
                <a:cubicBezTo>
                  <a:pt x="6881" y="1759"/>
                  <a:pt x="6784" y="1725"/>
                  <a:pt x="6777" y="1662"/>
                </a:cubicBezTo>
                <a:cubicBezTo>
                  <a:pt x="6771" y="1630"/>
                  <a:pt x="6790" y="1591"/>
                  <a:pt x="6832" y="1545"/>
                </a:cubicBezTo>
                <a:cubicBezTo>
                  <a:pt x="6857" y="1518"/>
                  <a:pt x="6905" y="1486"/>
                  <a:pt x="6946" y="1454"/>
                </a:cubicBezTo>
                <a:cubicBezTo>
                  <a:pt x="6973" y="1434"/>
                  <a:pt x="6988" y="1414"/>
                  <a:pt x="7022" y="1392"/>
                </a:cubicBezTo>
                <a:cubicBezTo>
                  <a:pt x="7024" y="1390"/>
                  <a:pt x="7024" y="1391"/>
                  <a:pt x="7026" y="1390"/>
                </a:cubicBezTo>
                <a:cubicBezTo>
                  <a:pt x="7035" y="1383"/>
                  <a:pt x="7039" y="1379"/>
                  <a:pt x="7048" y="1372"/>
                </a:cubicBezTo>
                <a:cubicBezTo>
                  <a:pt x="7219" y="1254"/>
                  <a:pt x="7321" y="1127"/>
                  <a:pt x="7305" y="1040"/>
                </a:cubicBezTo>
                <a:cubicBezTo>
                  <a:pt x="7303" y="1032"/>
                  <a:pt x="7297" y="1027"/>
                  <a:pt x="7295" y="1020"/>
                </a:cubicBezTo>
                <a:cubicBezTo>
                  <a:pt x="7238" y="961"/>
                  <a:pt x="7093" y="932"/>
                  <a:pt x="6828" y="949"/>
                </a:cubicBezTo>
                <a:cubicBezTo>
                  <a:pt x="6619" y="962"/>
                  <a:pt x="6496" y="962"/>
                  <a:pt x="6421" y="942"/>
                </a:cubicBezTo>
                <a:cubicBezTo>
                  <a:pt x="6405" y="939"/>
                  <a:pt x="6391" y="930"/>
                  <a:pt x="6380" y="923"/>
                </a:cubicBezTo>
                <a:cubicBezTo>
                  <a:pt x="6347" y="904"/>
                  <a:pt x="6326" y="883"/>
                  <a:pt x="6323" y="845"/>
                </a:cubicBezTo>
                <a:cubicBezTo>
                  <a:pt x="6313" y="690"/>
                  <a:pt x="6303" y="604"/>
                  <a:pt x="6262" y="564"/>
                </a:cubicBezTo>
                <a:cubicBezTo>
                  <a:pt x="6221" y="525"/>
                  <a:pt x="6150" y="529"/>
                  <a:pt x="6020" y="549"/>
                </a:cubicBezTo>
                <a:cubicBezTo>
                  <a:pt x="5795" y="584"/>
                  <a:pt x="5707" y="538"/>
                  <a:pt x="5472" y="258"/>
                </a:cubicBezTo>
                <a:cubicBezTo>
                  <a:pt x="5310" y="65"/>
                  <a:pt x="5229" y="-7"/>
                  <a:pt x="5167" y="1"/>
                </a:cubicBezTo>
                <a:close/>
                <a:moveTo>
                  <a:pt x="3690" y="4535"/>
                </a:moveTo>
                <a:cubicBezTo>
                  <a:pt x="3800" y="4526"/>
                  <a:pt x="3842" y="4640"/>
                  <a:pt x="3817" y="4876"/>
                </a:cubicBezTo>
                <a:cubicBezTo>
                  <a:pt x="3778" y="5225"/>
                  <a:pt x="3859" y="5225"/>
                  <a:pt x="4207" y="4872"/>
                </a:cubicBezTo>
                <a:cubicBezTo>
                  <a:pt x="4431" y="4645"/>
                  <a:pt x="4509" y="4613"/>
                  <a:pt x="4609" y="4701"/>
                </a:cubicBezTo>
                <a:cubicBezTo>
                  <a:pt x="4677" y="4761"/>
                  <a:pt x="4733" y="4870"/>
                  <a:pt x="4733" y="4943"/>
                </a:cubicBezTo>
                <a:cubicBezTo>
                  <a:pt x="4733" y="5016"/>
                  <a:pt x="4833" y="5258"/>
                  <a:pt x="4955" y="5479"/>
                </a:cubicBezTo>
                <a:lnTo>
                  <a:pt x="5179" y="5878"/>
                </a:lnTo>
                <a:lnTo>
                  <a:pt x="4947" y="6295"/>
                </a:lnTo>
                <a:cubicBezTo>
                  <a:pt x="4820" y="6524"/>
                  <a:pt x="4708" y="6712"/>
                  <a:pt x="4698" y="6712"/>
                </a:cubicBezTo>
                <a:cubicBezTo>
                  <a:pt x="4596" y="6712"/>
                  <a:pt x="4092" y="6021"/>
                  <a:pt x="4108" y="5904"/>
                </a:cubicBezTo>
                <a:cubicBezTo>
                  <a:pt x="4145" y="5636"/>
                  <a:pt x="3994" y="5489"/>
                  <a:pt x="3749" y="5554"/>
                </a:cubicBezTo>
                <a:cubicBezTo>
                  <a:pt x="3423" y="5641"/>
                  <a:pt x="3401" y="5611"/>
                  <a:pt x="3409" y="5116"/>
                </a:cubicBezTo>
                <a:cubicBezTo>
                  <a:pt x="3415" y="4803"/>
                  <a:pt x="3458" y="4643"/>
                  <a:pt x="3556" y="4584"/>
                </a:cubicBezTo>
                <a:cubicBezTo>
                  <a:pt x="3607" y="4554"/>
                  <a:pt x="3654" y="4538"/>
                  <a:pt x="3690" y="4535"/>
                </a:cubicBezTo>
                <a:close/>
                <a:moveTo>
                  <a:pt x="16389" y="13605"/>
                </a:moveTo>
                <a:cubicBezTo>
                  <a:pt x="16450" y="13573"/>
                  <a:pt x="16497" y="13604"/>
                  <a:pt x="16523" y="13702"/>
                </a:cubicBezTo>
                <a:cubicBezTo>
                  <a:pt x="16540" y="13765"/>
                  <a:pt x="16795" y="14627"/>
                  <a:pt x="17091" y="15618"/>
                </a:cubicBezTo>
                <a:lnTo>
                  <a:pt x="17631" y="17422"/>
                </a:lnTo>
                <a:lnTo>
                  <a:pt x="17476" y="17867"/>
                </a:lnTo>
                <a:cubicBezTo>
                  <a:pt x="17391" y="18112"/>
                  <a:pt x="17295" y="18342"/>
                  <a:pt x="17264" y="18381"/>
                </a:cubicBezTo>
                <a:cubicBezTo>
                  <a:pt x="17185" y="18480"/>
                  <a:pt x="17091" y="18360"/>
                  <a:pt x="17091" y="18161"/>
                </a:cubicBezTo>
                <a:cubicBezTo>
                  <a:pt x="17091" y="17979"/>
                  <a:pt x="16961" y="17932"/>
                  <a:pt x="16873" y="18083"/>
                </a:cubicBezTo>
                <a:cubicBezTo>
                  <a:pt x="16791" y="18224"/>
                  <a:pt x="16659" y="18096"/>
                  <a:pt x="16651" y="17869"/>
                </a:cubicBezTo>
                <a:cubicBezTo>
                  <a:pt x="16645" y="17675"/>
                  <a:pt x="16636" y="17691"/>
                  <a:pt x="16517" y="18081"/>
                </a:cubicBezTo>
                <a:cubicBezTo>
                  <a:pt x="16485" y="18187"/>
                  <a:pt x="16438" y="18167"/>
                  <a:pt x="16309" y="17990"/>
                </a:cubicBezTo>
                <a:cubicBezTo>
                  <a:pt x="16174" y="17803"/>
                  <a:pt x="16141" y="17599"/>
                  <a:pt x="16136" y="16888"/>
                </a:cubicBezTo>
                <a:cubicBezTo>
                  <a:pt x="16133" y="16409"/>
                  <a:pt x="16101" y="15610"/>
                  <a:pt x="16063" y="15108"/>
                </a:cubicBezTo>
                <a:cubicBezTo>
                  <a:pt x="16001" y="14290"/>
                  <a:pt x="16012" y="14164"/>
                  <a:pt x="16163" y="13892"/>
                </a:cubicBezTo>
                <a:cubicBezTo>
                  <a:pt x="16250" y="13735"/>
                  <a:pt x="16327" y="13637"/>
                  <a:pt x="16389" y="13605"/>
                </a:cubicBezTo>
                <a:close/>
                <a:moveTo>
                  <a:pt x="13998" y="15445"/>
                </a:moveTo>
                <a:cubicBezTo>
                  <a:pt x="14140" y="15496"/>
                  <a:pt x="14844" y="17244"/>
                  <a:pt x="14747" y="17307"/>
                </a:cubicBezTo>
                <a:cubicBezTo>
                  <a:pt x="14705" y="17335"/>
                  <a:pt x="14672" y="17518"/>
                  <a:pt x="14672" y="17713"/>
                </a:cubicBezTo>
                <a:cubicBezTo>
                  <a:pt x="14672" y="18062"/>
                  <a:pt x="14530" y="18304"/>
                  <a:pt x="14464" y="18066"/>
                </a:cubicBezTo>
                <a:cubicBezTo>
                  <a:pt x="14446" y="17999"/>
                  <a:pt x="14273" y="17473"/>
                  <a:pt x="14082" y="16899"/>
                </a:cubicBezTo>
                <a:cubicBezTo>
                  <a:pt x="13809" y="16083"/>
                  <a:pt x="13752" y="15806"/>
                  <a:pt x="13815" y="15631"/>
                </a:cubicBezTo>
                <a:cubicBezTo>
                  <a:pt x="13859" y="15508"/>
                  <a:pt x="13941" y="15425"/>
                  <a:pt x="13998" y="15445"/>
                </a:cubicBezTo>
                <a:close/>
                <a:moveTo>
                  <a:pt x="10367" y="16677"/>
                </a:moveTo>
                <a:cubicBezTo>
                  <a:pt x="10403" y="16668"/>
                  <a:pt x="10438" y="16672"/>
                  <a:pt x="10467" y="16703"/>
                </a:cubicBezTo>
                <a:cubicBezTo>
                  <a:pt x="10530" y="16770"/>
                  <a:pt x="10516" y="16843"/>
                  <a:pt x="10420" y="16944"/>
                </a:cubicBezTo>
                <a:cubicBezTo>
                  <a:pt x="10377" y="16990"/>
                  <a:pt x="10344" y="17010"/>
                  <a:pt x="10314" y="17020"/>
                </a:cubicBezTo>
                <a:cubicBezTo>
                  <a:pt x="10338" y="17067"/>
                  <a:pt x="10348" y="17129"/>
                  <a:pt x="10321" y="17206"/>
                </a:cubicBezTo>
                <a:cubicBezTo>
                  <a:pt x="10292" y="17285"/>
                  <a:pt x="10230" y="17348"/>
                  <a:pt x="10184" y="17348"/>
                </a:cubicBezTo>
                <a:cubicBezTo>
                  <a:pt x="10035" y="17348"/>
                  <a:pt x="9986" y="17159"/>
                  <a:pt x="10097" y="17018"/>
                </a:cubicBezTo>
                <a:cubicBezTo>
                  <a:pt x="10136" y="16968"/>
                  <a:pt x="10178" y="16954"/>
                  <a:pt x="10217" y="16953"/>
                </a:cubicBezTo>
                <a:cubicBezTo>
                  <a:pt x="10184" y="16842"/>
                  <a:pt x="10271" y="16701"/>
                  <a:pt x="10367" y="16677"/>
                </a:cubicBezTo>
                <a:close/>
                <a:moveTo>
                  <a:pt x="8276" y="16981"/>
                </a:moveTo>
                <a:cubicBezTo>
                  <a:pt x="8697" y="16981"/>
                  <a:pt x="8766" y="17094"/>
                  <a:pt x="8545" y="17424"/>
                </a:cubicBezTo>
                <a:cubicBezTo>
                  <a:pt x="8324" y="17753"/>
                  <a:pt x="8130" y="17751"/>
                  <a:pt x="7991" y="17422"/>
                </a:cubicBezTo>
                <a:cubicBezTo>
                  <a:pt x="8002" y="17463"/>
                  <a:pt x="8017" y="17502"/>
                  <a:pt x="8017" y="17543"/>
                </a:cubicBezTo>
                <a:cubicBezTo>
                  <a:pt x="8017" y="17595"/>
                  <a:pt x="8007" y="17627"/>
                  <a:pt x="7997" y="17659"/>
                </a:cubicBezTo>
                <a:cubicBezTo>
                  <a:pt x="8001" y="17741"/>
                  <a:pt x="7993" y="17824"/>
                  <a:pt x="7962" y="17897"/>
                </a:cubicBezTo>
                <a:cubicBezTo>
                  <a:pt x="7955" y="17914"/>
                  <a:pt x="7955" y="17933"/>
                  <a:pt x="7948" y="17953"/>
                </a:cubicBezTo>
                <a:cubicBezTo>
                  <a:pt x="7945" y="17969"/>
                  <a:pt x="7944" y="17987"/>
                  <a:pt x="7938" y="17999"/>
                </a:cubicBezTo>
                <a:cubicBezTo>
                  <a:pt x="7921" y="18059"/>
                  <a:pt x="7898" y="18121"/>
                  <a:pt x="7895" y="18165"/>
                </a:cubicBezTo>
                <a:cubicBezTo>
                  <a:pt x="7884" y="18334"/>
                  <a:pt x="7705" y="18398"/>
                  <a:pt x="7624" y="18260"/>
                </a:cubicBezTo>
                <a:cubicBezTo>
                  <a:pt x="7552" y="18135"/>
                  <a:pt x="7496" y="17247"/>
                  <a:pt x="7555" y="17143"/>
                </a:cubicBezTo>
                <a:cubicBezTo>
                  <a:pt x="7566" y="17124"/>
                  <a:pt x="7598" y="17120"/>
                  <a:pt x="7639" y="17132"/>
                </a:cubicBezTo>
                <a:cubicBezTo>
                  <a:pt x="7649" y="17136"/>
                  <a:pt x="7663" y="17147"/>
                  <a:pt x="7675" y="17152"/>
                </a:cubicBezTo>
                <a:cubicBezTo>
                  <a:pt x="7680" y="17143"/>
                  <a:pt x="7677" y="17127"/>
                  <a:pt x="7683" y="17119"/>
                </a:cubicBezTo>
                <a:cubicBezTo>
                  <a:pt x="7753" y="17045"/>
                  <a:pt x="7875" y="17160"/>
                  <a:pt x="7950" y="17314"/>
                </a:cubicBezTo>
                <a:cubicBezTo>
                  <a:pt x="7855" y="17039"/>
                  <a:pt x="7913" y="16981"/>
                  <a:pt x="8276" y="16981"/>
                </a:cubicBezTo>
                <a:close/>
                <a:moveTo>
                  <a:pt x="9885" y="17394"/>
                </a:moveTo>
                <a:cubicBezTo>
                  <a:pt x="9978" y="17424"/>
                  <a:pt x="10090" y="17582"/>
                  <a:pt x="10090" y="17722"/>
                </a:cubicBezTo>
                <a:cubicBezTo>
                  <a:pt x="10090" y="17938"/>
                  <a:pt x="9973" y="18013"/>
                  <a:pt x="9846" y="17878"/>
                </a:cubicBezTo>
                <a:cubicBezTo>
                  <a:pt x="9736" y="17761"/>
                  <a:pt x="9711" y="17506"/>
                  <a:pt x="9801" y="17411"/>
                </a:cubicBezTo>
                <a:cubicBezTo>
                  <a:pt x="9823" y="17388"/>
                  <a:pt x="9854" y="17384"/>
                  <a:pt x="9885" y="17394"/>
                </a:cubicBezTo>
                <a:close/>
                <a:moveTo>
                  <a:pt x="2247" y="21055"/>
                </a:moveTo>
                <a:cubicBezTo>
                  <a:pt x="2222" y="21062"/>
                  <a:pt x="2200" y="21081"/>
                  <a:pt x="2185" y="21107"/>
                </a:cubicBezTo>
                <a:cubicBezTo>
                  <a:pt x="2175" y="21124"/>
                  <a:pt x="2183" y="21136"/>
                  <a:pt x="2187" y="21150"/>
                </a:cubicBezTo>
                <a:cubicBezTo>
                  <a:pt x="2256" y="21146"/>
                  <a:pt x="2320" y="21143"/>
                  <a:pt x="2373" y="21135"/>
                </a:cubicBezTo>
                <a:cubicBezTo>
                  <a:pt x="2366" y="21114"/>
                  <a:pt x="2361" y="21094"/>
                  <a:pt x="2318" y="21066"/>
                </a:cubicBezTo>
                <a:cubicBezTo>
                  <a:pt x="2296" y="21051"/>
                  <a:pt x="2271" y="21048"/>
                  <a:pt x="2247" y="21055"/>
                </a:cubicBezTo>
                <a:close/>
              </a:path>
            </a:pathLst>
          </a:custGeom>
          <a:ln w="12700">
            <a:miter lim="400000"/>
          </a:ln>
          <a:effectLst>
            <a:outerShdw blurRad="215900" dist="129528" dir="2468744" rotWithShape="0">
              <a:srgbClr val="000929">
                <a:alpha val="91627"/>
              </a:srgbClr>
            </a:outerShdw>
          </a:effectLst>
        </p:spPr>
      </p:pic>
      <p:sp>
        <p:nvSpPr>
          <p:cNvPr id="208" name="Gé 3:15"/>
          <p:cNvSpPr/>
          <p:nvPr/>
        </p:nvSpPr>
        <p:spPr>
          <a:xfrm>
            <a:off x="5301745" y="171166"/>
            <a:ext cx="973763" cy="377113"/>
          </a:xfrm>
          <a:prstGeom prst="roundRect">
            <a:avLst>
              <a:gd name="adj" fmla="val 35831"/>
            </a:avLst>
          </a:prstGeom>
          <a:solidFill>
            <a:srgbClr val="FFECDA"/>
          </a:solidFill>
          <a:ln w="12700">
            <a:solidFill>
              <a:srgbClr val="FFECDA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1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Gé 3:15</a:t>
            </a:r>
          </a:p>
        </p:txBody>
      </p:sp>
      <p:sp>
        <p:nvSpPr>
          <p:cNvPr id="209" name="Gé 3:8"/>
          <p:cNvSpPr/>
          <p:nvPr/>
        </p:nvSpPr>
        <p:spPr>
          <a:xfrm>
            <a:off x="1440919" y="619359"/>
            <a:ext cx="859497" cy="377112"/>
          </a:xfrm>
          <a:prstGeom prst="roundRect">
            <a:avLst>
              <a:gd name="adj" fmla="val 35831"/>
            </a:avLst>
          </a:prstGeom>
          <a:solidFill>
            <a:srgbClr val="FFECDA"/>
          </a:solidFill>
          <a:ln w="12700">
            <a:solidFill>
              <a:srgbClr val="FFECDA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1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Gé 3:8</a:t>
            </a:r>
          </a:p>
        </p:txBody>
      </p:sp>
      <p:sp>
        <p:nvSpPr>
          <p:cNvPr id="210" name="La relación con Dios se rompe"/>
          <p:cNvSpPr/>
          <p:nvPr/>
        </p:nvSpPr>
        <p:spPr>
          <a:xfrm>
            <a:off x="8921929" y="714506"/>
            <a:ext cx="2322911" cy="773400"/>
          </a:xfrm>
          <a:prstGeom prst="roundRect">
            <a:avLst>
              <a:gd name="adj" fmla="val 23400"/>
            </a:avLst>
          </a:prstGeom>
          <a:solidFill>
            <a:schemeClr val="accent2">
              <a:lumOff val="21960"/>
            </a:schemeClr>
          </a:solidFill>
          <a:ln w="12700">
            <a:solidFill>
              <a:schemeClr val="accent2">
                <a:lumOff val="21960"/>
              </a:schemeClr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La relación con Dios se rompe</a:t>
            </a:r>
          </a:p>
        </p:txBody>
      </p:sp>
      <p:sp>
        <p:nvSpPr>
          <p:cNvPr id="211" name="Ahora huimos de su Él y nos condenamos a la miseria"/>
          <p:cNvSpPr/>
          <p:nvPr/>
        </p:nvSpPr>
        <p:spPr>
          <a:xfrm>
            <a:off x="8148439" y="1652655"/>
            <a:ext cx="3869891" cy="773399"/>
          </a:xfrm>
          <a:prstGeom prst="roundRect">
            <a:avLst>
              <a:gd name="adj" fmla="val 23400"/>
            </a:avLst>
          </a:prstGeom>
          <a:solidFill>
            <a:srgbClr val="740E00"/>
          </a:solidFill>
          <a:ln w="12700">
            <a:solidFill>
              <a:srgbClr val="750E00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Ahora huimos de su Él y nos condenamos a la miseria</a:t>
            </a:r>
          </a:p>
        </p:txBody>
      </p:sp>
      <p:sp>
        <p:nvSpPr>
          <p:cNvPr id="212" name="Con su muerte y resurrección, derrotará a Satanás y nos da la salvación"/>
          <p:cNvSpPr/>
          <p:nvPr/>
        </p:nvSpPr>
        <p:spPr>
          <a:xfrm rot="27880">
            <a:off x="3741580" y="5554790"/>
            <a:ext cx="4094094" cy="1101104"/>
          </a:xfrm>
          <a:prstGeom prst="roundRect">
            <a:avLst>
              <a:gd name="adj" fmla="val 16436"/>
            </a:avLst>
          </a:prstGeom>
          <a:solidFill>
            <a:srgbClr val="005493"/>
          </a:solidFill>
          <a:ln w="12700">
            <a:solidFill>
              <a:srgbClr val="005493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Con su muerte y resurrección, derrotará a Satanás y nos da la salvación</a:t>
            </a:r>
          </a:p>
        </p:txBody>
      </p:sp>
      <p:sp>
        <p:nvSpPr>
          <p:cNvPr id="213" name="3. Promesa de salvación"/>
          <p:cNvSpPr/>
          <p:nvPr/>
        </p:nvSpPr>
        <p:spPr>
          <a:xfrm>
            <a:off x="863" y="1727"/>
            <a:ext cx="3857192" cy="481820"/>
          </a:xfrm>
          <a:prstGeom prst="roundRect">
            <a:avLst>
              <a:gd name="adj" fmla="val 31206"/>
            </a:avLst>
          </a:prstGeom>
          <a:solidFill>
            <a:srgbClr val="011993"/>
          </a:solidFill>
          <a:ln w="25400">
            <a:solidFill>
              <a:srgbClr val="011993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t>3. Promesa de salvación</a:t>
            </a:r>
          </a:p>
        </p:txBody>
      </p:sp>
      <p:sp>
        <p:nvSpPr>
          <p:cNvPr id="214" name="Gé 3:7-10"/>
          <p:cNvSpPr/>
          <p:nvPr/>
        </p:nvSpPr>
        <p:spPr>
          <a:xfrm>
            <a:off x="9494773" y="172645"/>
            <a:ext cx="1177222" cy="377112"/>
          </a:xfrm>
          <a:prstGeom prst="roundRect">
            <a:avLst>
              <a:gd name="adj" fmla="val 35831"/>
            </a:avLst>
          </a:prstGeom>
          <a:solidFill>
            <a:srgbClr val="FFECDA"/>
          </a:solidFill>
          <a:ln w="12700">
            <a:solidFill>
              <a:srgbClr val="FFECDA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17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Gé 3:7-10</a:t>
            </a:r>
          </a:p>
        </p:txBody>
      </p:sp>
      <p:pic>
        <p:nvPicPr>
          <p:cNvPr id="215" name="cruz.png" descr="cruz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04524">
            <a:off x="3116485" y="1289469"/>
            <a:ext cx="2852708" cy="4279062"/>
          </a:xfrm>
          <a:prstGeom prst="rect">
            <a:avLst/>
          </a:prstGeom>
          <a:ln w="12700">
            <a:miter lim="400000"/>
          </a:ln>
          <a:effectLst>
            <a:outerShdw blurRad="520700" dist="130400" dir="5400564" rotWithShape="0">
              <a:srgbClr val="3E0700"/>
            </a:outerShdw>
          </a:effectLst>
        </p:spPr>
      </p:pic>
      <p:sp>
        <p:nvSpPr>
          <p:cNvPr id="216" name="Dios salió a buscar a Eva y Adán"/>
          <p:cNvSpPr/>
          <p:nvPr/>
        </p:nvSpPr>
        <p:spPr>
          <a:xfrm>
            <a:off x="53209" y="6038706"/>
            <a:ext cx="2957154" cy="773399"/>
          </a:xfrm>
          <a:prstGeom prst="roundRect">
            <a:avLst>
              <a:gd name="adj" fmla="val 23400"/>
            </a:avLst>
          </a:prstGeom>
          <a:solidFill>
            <a:srgbClr val="DDDDDD"/>
          </a:solidFill>
          <a:ln w="12700">
            <a:solidFill>
              <a:srgbClr val="A79998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Dios salió a buscar a Eva y Adán</a:t>
            </a:r>
          </a:p>
        </p:txBody>
      </p:sp>
      <p:sp>
        <p:nvSpPr>
          <p:cNvPr id="217" name="Trae solución a nuestro problema"/>
          <p:cNvSpPr/>
          <p:nvPr/>
        </p:nvSpPr>
        <p:spPr>
          <a:xfrm>
            <a:off x="4526414" y="595640"/>
            <a:ext cx="2524426" cy="773399"/>
          </a:xfrm>
          <a:prstGeom prst="roundRect">
            <a:avLst>
              <a:gd name="adj" fmla="val 23400"/>
            </a:avLst>
          </a:prstGeom>
          <a:solidFill>
            <a:srgbClr val="8BFFFD"/>
          </a:solidFill>
          <a:ln w="12700">
            <a:solidFill>
              <a:srgbClr val="8BFEFD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ctr">
              <a:defRPr sz="2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Trae solución a nuestro problema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2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3" presetClass="entr" presetSubtype="16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11" animBg="1" advAuto="0"/>
      <p:bldP spid="206" grpId="2" animBg="1" advAuto="0"/>
      <p:bldP spid="207" grpId="4" animBg="1" advAuto="0"/>
      <p:bldP spid="208" grpId="8" animBg="1" advAuto="0"/>
      <p:bldP spid="209" grpId="1" animBg="1" advAuto="0"/>
      <p:bldP spid="210" grpId="5" animBg="1" advAuto="0"/>
      <p:bldP spid="211" grpId="6" animBg="1" advAuto="0"/>
      <p:bldP spid="212" grpId="12" animBg="1" advAuto="0"/>
      <p:bldP spid="214" grpId="3" animBg="1" advAuto="0"/>
      <p:bldP spid="215" grpId="10" animBg="1" advAuto="0"/>
      <p:bldP spid="216" grpId="7" animBg="1" advAuto="0"/>
      <p:bldP spid="217" grpId="9" animBg="1" advAuto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378</Words>
  <Application>Microsoft Macintosh PowerPoint</Application>
  <PresentationFormat>Panorámica</PresentationFormat>
  <Paragraphs>76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Carlito</vt:lpstr>
      <vt:lpstr>Arial</vt:lpstr>
      <vt:lpstr>Arial Black</vt:lpstr>
      <vt:lpstr>Calibri</vt:lpstr>
      <vt:lpstr>Calibri Light</vt:lpstr>
      <vt:lpstr>Helvetica Neue</vt:lpstr>
      <vt:lpstr>Rockwell Extra Bold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joab abner antesana</cp:lastModifiedBy>
  <cp:revision>7</cp:revision>
  <dcterms:modified xsi:type="dcterms:W3CDTF">2021-04-02T14:17:49Z</dcterms:modified>
</cp:coreProperties>
</file>